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48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59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24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19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33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8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622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24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96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7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19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590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C585EA-E601-47DA-AC85-E366481F8963}" type="datetimeFigureOut">
              <a:rPr lang="en-US" smtClean="0"/>
              <a:t>9/2/2022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2BB92-19DB-452A-8F13-2DE92E63D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08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E592BBB-7E8D-4B57-9926-A96D1BE5B538}"/>
              </a:ext>
            </a:extLst>
          </p:cNvPr>
          <p:cNvSpPr txBox="1"/>
          <p:nvPr/>
        </p:nvSpPr>
        <p:spPr>
          <a:xfrm>
            <a:off x="190500" y="5342465"/>
            <a:ext cx="6321806" cy="2643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IN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Supplementary Fig. S7</a:t>
            </a:r>
            <a:r>
              <a:rPr lang="en-US" sz="1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Functional annotations and categorization of the OrBTB genes.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6DE5656-5377-4985-8644-FADC69AFB3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190" t="8120" r="859" b="479"/>
          <a:stretch/>
        </p:blipFill>
        <p:spPr>
          <a:xfrm>
            <a:off x="495300" y="704427"/>
            <a:ext cx="6017005" cy="3943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777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4CF1D3472D484F8E3C8E423AA3B556" ma:contentTypeVersion="11" ma:contentTypeDescription="Create a new document." ma:contentTypeScope="" ma:versionID="4fe73eb7e5556d715644b8f35a80c2b6">
  <xsd:schema xmlns:xsd="http://www.w3.org/2001/XMLSchema" xmlns:xs="http://www.w3.org/2001/XMLSchema" xmlns:p="http://schemas.microsoft.com/office/2006/metadata/properties" xmlns:ns3="5418651c-0681-43d7-868b-1c90920dbb03" targetNamespace="http://schemas.microsoft.com/office/2006/metadata/properties" ma:root="true" ma:fieldsID="97cf5451807237ca7a6286ee9896bf29" ns3:_="">
    <xsd:import namespace="5418651c-0681-43d7-868b-1c90920dbb0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8651c-0681-43d7-868b-1c90920dbb0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8A81BD0-56D7-45EA-9FD0-6EA52DD520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18651c-0681-43d7-868b-1c90920dbb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405773-11E9-413D-8109-3C9DC94597A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AB1C9A-4282-4A80-B20F-E8C8F3293909}">
  <ds:schemaRefs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5418651c-0681-43d7-868b-1c90920dbb03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Mandal, Swarupa</dc:creator>
  <cp:lastModifiedBy>Reyes, Benildo</cp:lastModifiedBy>
  <cp:revision>2</cp:revision>
  <dcterms:created xsi:type="dcterms:W3CDTF">2022-04-12T21:59:28Z</dcterms:created>
  <dcterms:modified xsi:type="dcterms:W3CDTF">2022-09-02T16:16:50Z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0x010100F64CF1D3472D484F8E3C8E423AA3B556</vt:lpwstr>
  </property>
</Properties>
</file>