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8"/>
  </p:normalViewPr>
  <p:slideViewPr>
    <p:cSldViewPr snapToGrid="0">
      <p:cViewPr varScale="1">
        <p:scale>
          <a:sx n="85" d="100"/>
          <a:sy n="85" d="100"/>
        </p:scale>
        <p:origin x="4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5" indent="0" algn="ctr">
              <a:buNone/>
              <a:defRPr sz="1500"/>
            </a:lvl2pPr>
            <a:lvl3pPr marL="685808" indent="0" algn="ctr">
              <a:buNone/>
              <a:defRPr sz="1350"/>
            </a:lvl3pPr>
            <a:lvl4pPr marL="1028713" indent="0" algn="ctr">
              <a:buNone/>
              <a:defRPr sz="1200"/>
            </a:lvl4pPr>
            <a:lvl5pPr marL="1371617" indent="0" algn="ctr">
              <a:buNone/>
              <a:defRPr sz="1200"/>
            </a:lvl5pPr>
            <a:lvl6pPr marL="1714521" indent="0" algn="ctr">
              <a:buNone/>
              <a:defRPr sz="1200"/>
            </a:lvl6pPr>
            <a:lvl7pPr marL="2057426" indent="0" algn="ctr">
              <a:buNone/>
              <a:defRPr sz="1200"/>
            </a:lvl7pPr>
            <a:lvl8pPr marL="2400330" indent="0" algn="ctr">
              <a:buNone/>
              <a:defRPr sz="1200"/>
            </a:lvl8pPr>
            <a:lvl9pPr marL="2743234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4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9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5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0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8159050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0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6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5" indent="0">
              <a:buNone/>
              <a:defRPr sz="1500" b="1"/>
            </a:lvl2pPr>
            <a:lvl3pPr marL="685808" indent="0">
              <a:buNone/>
              <a:defRPr sz="1350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6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3468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5" indent="0">
              <a:buNone/>
              <a:defRPr sz="1500" b="1"/>
            </a:lvl2pPr>
            <a:lvl3pPr marL="685808" indent="0">
              <a:buNone/>
              <a:defRPr sz="1350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6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4453468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34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8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12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755427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5" indent="0">
              <a:buNone/>
              <a:defRPr sz="1050"/>
            </a:lvl2pPr>
            <a:lvl3pPr marL="685808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6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2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755427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5" indent="0">
              <a:buNone/>
              <a:defRPr sz="2100"/>
            </a:lvl2pPr>
            <a:lvl3pPr marL="685808" indent="0">
              <a:buNone/>
              <a:defRPr sz="1800"/>
            </a:lvl3pPr>
            <a:lvl4pPr marL="1028713" indent="0">
              <a:buNone/>
              <a:defRPr sz="1500"/>
            </a:lvl4pPr>
            <a:lvl5pPr marL="1371617" indent="0">
              <a:buNone/>
              <a:defRPr sz="1500"/>
            </a:lvl5pPr>
            <a:lvl6pPr marL="1714521" indent="0">
              <a:buNone/>
              <a:defRPr sz="1500"/>
            </a:lvl6pPr>
            <a:lvl7pPr marL="2057426" indent="0">
              <a:buNone/>
              <a:defRPr sz="1500"/>
            </a:lvl7pPr>
            <a:lvl8pPr marL="2400330" indent="0">
              <a:buNone/>
              <a:defRPr sz="1500"/>
            </a:lvl8pPr>
            <a:lvl9pPr marL="2743234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5" indent="0">
              <a:buNone/>
              <a:defRPr sz="1050"/>
            </a:lvl2pPr>
            <a:lvl3pPr marL="685808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6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4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649116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D5776-2ADE-4A18-9538-5704DBD2F497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11300182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F3653-8F80-4F47-911E-CA9F1CB2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1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8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2" indent="-171452" algn="l" defTabSz="68580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6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61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65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69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74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78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82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87" indent="-171452" algn="l" defTabSz="685808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5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8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3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7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1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6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0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4" algn="l" defTabSz="68580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95D1867-9203-402A-8E7F-1CA194EA73C7}"/>
              </a:ext>
            </a:extLst>
          </p:cNvPr>
          <p:cNvSpPr txBox="1"/>
          <p:nvPr/>
        </p:nvSpPr>
        <p:spPr>
          <a:xfrm>
            <a:off x="465220" y="10914674"/>
            <a:ext cx="6208295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793135" algn="l"/>
              </a:tabLs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A0CD56-2AB8-4E02-851F-EEAD102EC83E}"/>
              </a:ext>
            </a:extLst>
          </p:cNvPr>
          <p:cNvSpPr txBox="1"/>
          <p:nvPr/>
        </p:nvSpPr>
        <p:spPr>
          <a:xfrm>
            <a:off x="219076" y="8893315"/>
            <a:ext cx="6454439" cy="626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Supplementary Fig. S2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conserved motif of OrBTB genes was identified by the MEME tool. Colored rectangular boxes represent conserved motifs. Sequences of the 10 conserved motifs are shown in the figure legend.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080BA9-9401-983B-BA00-D7452AE969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947" b="13795"/>
          <a:stretch/>
        </p:blipFill>
        <p:spPr bwMode="auto">
          <a:xfrm>
            <a:off x="889424" y="631823"/>
            <a:ext cx="2875398" cy="738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9FEFDFA-F7E0-9098-9362-1B9F43A5F8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4889" r="37483"/>
          <a:stretch>
            <a:fillRect/>
          </a:stretch>
        </p:blipFill>
        <p:spPr bwMode="auto">
          <a:xfrm>
            <a:off x="3942630" y="631821"/>
            <a:ext cx="2381970" cy="7545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3794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CF1D3472D484F8E3C8E423AA3B556" ma:contentTypeVersion="11" ma:contentTypeDescription="Create a new document." ma:contentTypeScope="" ma:versionID="4fe73eb7e5556d715644b8f35a80c2b6">
  <xsd:schema xmlns:xsd="http://www.w3.org/2001/XMLSchema" xmlns:xs="http://www.w3.org/2001/XMLSchema" xmlns:p="http://schemas.microsoft.com/office/2006/metadata/properties" xmlns:ns3="5418651c-0681-43d7-868b-1c90920dbb03" targetNamespace="http://schemas.microsoft.com/office/2006/metadata/properties" ma:root="true" ma:fieldsID="97cf5451807237ca7a6286ee9896bf29" ns3:_="">
    <xsd:import namespace="5418651c-0681-43d7-868b-1c90920db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8651c-0681-43d7-868b-1c90920db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C1F3EF-EBDE-495C-9BD6-30A4D5E756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8651c-0681-43d7-868b-1c90920db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EFF0E87-3B06-460E-9496-A681747A2B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C34671-9A5E-4DB8-8322-E5D90F9517ED}">
  <ds:schemaRefs>
    <ds:schemaRef ds:uri="5418651c-0681-43d7-868b-1c90920dbb03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38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Mandal, Swarupa</dc:creator>
  <cp:lastModifiedBy>Reyes, Benildo</cp:lastModifiedBy>
  <cp:revision>2</cp:revision>
  <dcterms:created xsi:type="dcterms:W3CDTF">2022-04-12T22:04:25Z</dcterms:created>
  <dcterms:modified xsi:type="dcterms:W3CDTF">2022-09-02T16:12:16Z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0x010100F64CF1D3472D484F8E3C8E423AA3B556</vt:lpwstr>
  </property>
</Properties>
</file>