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48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/>
              <a:t>Sub-cellular</a:t>
            </a:r>
            <a:r>
              <a:rPr lang="en-IN" baseline="0"/>
              <a:t> localization of </a:t>
            </a:r>
            <a:r>
              <a:rPr lang="en-IN" i="1" baseline="0"/>
              <a:t>OrBTB </a:t>
            </a:r>
            <a:r>
              <a:rPr lang="en-IN" baseline="0"/>
              <a:t>genes</a:t>
            </a:r>
            <a:endParaRPr lang="en-IN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526011171680456E-2"/>
          <c:y val="2.4977351910138109E-2"/>
          <c:w val="0.879969715324046"/>
          <c:h val="0.725837800288606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Sheet1!$D$1:$D$6</c:f>
              <c:strCache>
                <c:ptCount val="6"/>
                <c:pt idx="0">
                  <c:v>Extracellular</c:v>
                </c:pt>
                <c:pt idx="1">
                  <c:v>Mitochondrial</c:v>
                </c:pt>
                <c:pt idx="2">
                  <c:v>PlasmaMembrane</c:v>
                </c:pt>
                <c:pt idx="3">
                  <c:v>Nuclear</c:v>
                </c:pt>
                <c:pt idx="4">
                  <c:v>Chloroplast</c:v>
                </c:pt>
                <c:pt idx="5">
                  <c:v>Cytoplasmic</c:v>
                </c:pt>
              </c:strCache>
            </c:strRef>
          </c:cat>
          <c:val>
            <c:numRef>
              <c:f>Sheet1!$E$1:$E$6</c:f>
              <c:numCache>
                <c:formatCode>General</c:formatCode>
                <c:ptCount val="6"/>
                <c:pt idx="0">
                  <c:v>3</c:v>
                </c:pt>
                <c:pt idx="1">
                  <c:v>8</c:v>
                </c:pt>
                <c:pt idx="2">
                  <c:v>17</c:v>
                </c:pt>
                <c:pt idx="3">
                  <c:v>23</c:v>
                </c:pt>
                <c:pt idx="4">
                  <c:v>29</c:v>
                </c:pt>
                <c:pt idx="5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8-4838-B73E-9EBEDA3FA2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0823280"/>
        <c:axId val="2073616960"/>
      </c:barChart>
      <c:catAx>
        <c:axId val="207082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616960"/>
        <c:crosses val="autoZero"/>
        <c:auto val="1"/>
        <c:lblAlgn val="ctr"/>
        <c:lblOffset val="100"/>
        <c:noMultiLvlLbl val="0"/>
      </c:catAx>
      <c:valAx>
        <c:axId val="207361696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</a:t>
                </a:r>
                <a:r>
                  <a:rPr lang="en-US" baseline="0"/>
                  <a:t>  of OrBTB genes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0823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2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87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21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6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64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24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4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71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945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94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168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69035-CB9C-41AC-BFD9-57F08FD559BC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E6189-A79A-4C13-8EE6-738100546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0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85AC90F-F4EA-4A11-A0B9-1A0C0AFB43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2071513"/>
              </p:ext>
            </p:extLst>
          </p:nvPr>
        </p:nvGraphicFramePr>
        <p:xfrm>
          <a:off x="529389" y="1941095"/>
          <a:ext cx="5839326" cy="2871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980AE08-49E0-45B1-AB35-1CF0BA783CF4}"/>
              </a:ext>
            </a:extLst>
          </p:cNvPr>
          <p:cNvSpPr txBox="1"/>
          <p:nvPr/>
        </p:nvSpPr>
        <p:spPr>
          <a:xfrm>
            <a:off x="401053" y="5887453"/>
            <a:ext cx="6176211" cy="465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778"/>
              </a:spcAft>
            </a:pP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Supplementary Fig. S1</a:t>
            </a:r>
            <a:r>
              <a:rPr lang="en-GB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en-GB" sz="1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Sub-cellular localization of the BTB/POZ genes in the </a:t>
            </a:r>
            <a:r>
              <a:rPr lang="en-GB" sz="11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Oryza rufipogon</a:t>
            </a:r>
            <a:r>
              <a:rPr lang="en-GB" sz="11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genome</a:t>
            </a:r>
            <a:endParaRPr lang="en-US" sz="11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751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CF1D3472D484F8E3C8E423AA3B556" ma:contentTypeVersion="11" ma:contentTypeDescription="Create a new document." ma:contentTypeScope="" ma:versionID="4fe73eb7e5556d715644b8f35a80c2b6">
  <xsd:schema xmlns:xsd="http://www.w3.org/2001/XMLSchema" xmlns:xs="http://www.w3.org/2001/XMLSchema" xmlns:p="http://schemas.microsoft.com/office/2006/metadata/properties" xmlns:ns3="5418651c-0681-43d7-868b-1c90920dbb03" targetNamespace="http://schemas.microsoft.com/office/2006/metadata/properties" ma:root="true" ma:fieldsID="97cf5451807237ca7a6286ee9896bf29" ns3:_="">
    <xsd:import namespace="5418651c-0681-43d7-868b-1c90920dbb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8651c-0681-43d7-868b-1c90920dbb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706B27-EC94-4120-BCFE-4B99190F3D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01D903-8473-4E54-B176-7BE285C327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18651c-0681-43d7-868b-1c90920dbb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677962-660B-4945-A911-F8E6D9702022}">
  <ds:schemaRefs>
    <ds:schemaRef ds:uri="http://schemas.openxmlformats.org/package/2006/metadata/core-properties"/>
    <ds:schemaRef ds:uri="5418651c-0681-43d7-868b-1c90920dbb03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27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Mandal, Swarupa</dc:creator>
  <cp:lastModifiedBy>Reyes, Benildo</cp:lastModifiedBy>
  <cp:revision>2</cp:revision>
  <dcterms:created xsi:type="dcterms:W3CDTF">2022-04-21T14:54:20Z</dcterms:created>
  <dcterms:modified xsi:type="dcterms:W3CDTF">2022-09-02T16:11:26Z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0x010100F64CF1D3472D484F8E3C8E423AA3B556</vt:lpwstr>
  </property>
</Properties>
</file>