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65" r:id="rId3"/>
    <p:sldId id="266" r:id="rId4"/>
    <p:sldId id="269" r:id="rId5"/>
    <p:sldId id="262" r:id="rId6"/>
    <p:sldId id="275" r:id="rId7"/>
    <p:sldId id="276" r:id="rId8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2B6E54-5D8C-439A-950E-A496CB08A547}" v="83" dt="2019-10-29T17:31:37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80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8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7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84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3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3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9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7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5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9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D675F-8A16-4BE7-AD73-3C2C3335A983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00D8-FF99-46EC-A11F-F52DF3EE7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5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3362ED-6DDA-4ACA-8DDB-D86F5A1F4EBE}"/>
              </a:ext>
            </a:extLst>
          </p:cNvPr>
          <p:cNvGrpSpPr/>
          <p:nvPr/>
        </p:nvGrpSpPr>
        <p:grpSpPr>
          <a:xfrm>
            <a:off x="592656" y="451536"/>
            <a:ext cx="5455885" cy="4248731"/>
            <a:chOff x="501073" y="537237"/>
            <a:chExt cx="5455885" cy="424873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D853F30-A6DC-4D1C-8DEA-149558BA0E60}"/>
                </a:ext>
              </a:extLst>
            </p:cNvPr>
            <p:cNvGrpSpPr/>
            <p:nvPr/>
          </p:nvGrpSpPr>
          <p:grpSpPr>
            <a:xfrm>
              <a:off x="1431249" y="537237"/>
              <a:ext cx="3521485" cy="1869187"/>
              <a:chOff x="345399" y="2452750"/>
              <a:chExt cx="3521485" cy="186918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7F7D2EA-7D62-4052-9A9A-540B9E0E229A}"/>
                  </a:ext>
                </a:extLst>
              </p:cNvPr>
              <p:cNvGrpSpPr/>
              <p:nvPr/>
            </p:nvGrpSpPr>
            <p:grpSpPr>
              <a:xfrm>
                <a:off x="345399" y="2666836"/>
                <a:ext cx="3521485" cy="1655101"/>
                <a:chOff x="345399" y="2666836"/>
                <a:chExt cx="3521485" cy="1655101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2F0DED1-1875-4C70-BCC3-5433B8085B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5399" y="2666836"/>
                  <a:ext cx="3521485" cy="1655101"/>
                </a:xfrm>
                <a:prstGeom prst="rect">
                  <a:avLst/>
                </a:prstGeom>
              </p:spPr>
            </p:pic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58499A6-7579-4E9E-8EBF-32473E5F1ED2}"/>
                    </a:ext>
                  </a:extLst>
                </p:cNvPr>
                <p:cNvSpPr/>
                <p:nvPr/>
              </p:nvSpPr>
              <p:spPr>
                <a:xfrm>
                  <a:off x="440487" y="3752942"/>
                  <a:ext cx="1691668" cy="342358"/>
                </a:xfrm>
                <a:prstGeom prst="rect">
                  <a:avLst/>
                </a:prstGeom>
                <a:solidFill>
                  <a:srgbClr val="0066FF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1C35121A-EE3B-49C7-A2BF-67B74A1EE4EA}"/>
                    </a:ext>
                  </a:extLst>
                </p:cNvPr>
                <p:cNvSpPr/>
                <p:nvPr/>
              </p:nvSpPr>
              <p:spPr>
                <a:xfrm>
                  <a:off x="440487" y="3375913"/>
                  <a:ext cx="1691668" cy="310322"/>
                </a:xfrm>
                <a:prstGeom prst="rect">
                  <a:avLst/>
                </a:prstGeom>
                <a:solidFill>
                  <a:srgbClr val="0066FF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1B0E5CF-BFB3-44A7-BBBA-0837CEC96F47}"/>
                    </a:ext>
                  </a:extLst>
                </p:cNvPr>
                <p:cNvSpPr/>
                <p:nvPr/>
              </p:nvSpPr>
              <p:spPr>
                <a:xfrm>
                  <a:off x="440487" y="3149276"/>
                  <a:ext cx="1691668" cy="53292"/>
                </a:xfrm>
                <a:prstGeom prst="rect">
                  <a:avLst/>
                </a:prstGeom>
                <a:solidFill>
                  <a:srgbClr val="0066FF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64A4677-81A0-424C-A697-34A484484D13}"/>
                    </a:ext>
                  </a:extLst>
                </p:cNvPr>
                <p:cNvSpPr/>
                <p:nvPr/>
              </p:nvSpPr>
              <p:spPr>
                <a:xfrm>
                  <a:off x="440487" y="2949491"/>
                  <a:ext cx="1691668" cy="86465"/>
                </a:xfrm>
                <a:prstGeom prst="rect">
                  <a:avLst/>
                </a:prstGeom>
                <a:solidFill>
                  <a:srgbClr val="0066FF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22ED12-1785-4166-852F-796B89173D5F}"/>
                  </a:ext>
                </a:extLst>
              </p:cNvPr>
              <p:cNvSpPr txBox="1"/>
              <p:nvPr/>
            </p:nvSpPr>
            <p:spPr>
              <a:xfrm>
                <a:off x="440487" y="2452750"/>
                <a:ext cx="3177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3037F93-4776-49CD-8616-0363D5E9D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4866" y="2824293"/>
              <a:ext cx="2452092" cy="196167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C6AD6A-03D2-4221-B288-ABC00DB951C0}"/>
                </a:ext>
              </a:extLst>
            </p:cNvPr>
            <p:cNvSpPr txBox="1"/>
            <p:nvPr/>
          </p:nvSpPr>
          <p:spPr>
            <a:xfrm>
              <a:off x="501073" y="2551458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B</a:t>
              </a:r>
              <a:endParaRPr lang="en-US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64B3C79-5F45-4AF8-9214-6329BAD4C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656" y="2824293"/>
              <a:ext cx="2452093" cy="196167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F0A058-B6AF-4F8C-967F-55005A5BC28D}"/>
                </a:ext>
              </a:extLst>
            </p:cNvPr>
            <p:cNvSpPr txBox="1"/>
            <p:nvPr/>
          </p:nvSpPr>
          <p:spPr>
            <a:xfrm>
              <a:off x="3350817" y="2519744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BD29FEA-86E2-4B86-AC74-E4198F6818E1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S1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71666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15F96B-64A4-4843-B395-5EE572E60EB4}"/>
              </a:ext>
            </a:extLst>
          </p:cNvPr>
          <p:cNvGrpSpPr/>
          <p:nvPr/>
        </p:nvGrpSpPr>
        <p:grpSpPr>
          <a:xfrm>
            <a:off x="471456" y="1493259"/>
            <a:ext cx="5458968" cy="2031141"/>
            <a:chOff x="390774" y="1513430"/>
            <a:chExt cx="5891946" cy="203114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91695A-9EA5-4956-921B-2461F943A64A}"/>
                </a:ext>
              </a:extLst>
            </p:cNvPr>
            <p:cNvSpPr txBox="1"/>
            <p:nvPr/>
          </p:nvSpPr>
          <p:spPr>
            <a:xfrm>
              <a:off x="3262434" y="151343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0FD6AB-A136-4883-B908-4A583F0674DB}"/>
                </a:ext>
              </a:extLst>
            </p:cNvPr>
            <p:cNvGrpSpPr/>
            <p:nvPr/>
          </p:nvGrpSpPr>
          <p:grpSpPr>
            <a:xfrm>
              <a:off x="3521664" y="1701565"/>
              <a:ext cx="2761056" cy="1843006"/>
              <a:chOff x="3627681" y="5438678"/>
              <a:chExt cx="2761056" cy="1843006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A87D016-8A78-42E9-9BA1-7832A357CC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27681" y="5438678"/>
                <a:ext cx="2761056" cy="1843006"/>
              </a:xfrm>
              <a:prstGeom prst="rect">
                <a:avLst/>
              </a:prstGeom>
            </p:spPr>
          </p:pic>
          <p:sp>
            <p:nvSpPr>
              <p:cNvPr id="8" name="Star: 5 Points 7">
                <a:extLst>
                  <a:ext uri="{FF2B5EF4-FFF2-40B4-BE49-F238E27FC236}">
                    <a16:creationId xmlns:a16="http://schemas.microsoft.com/office/drawing/2014/main" id="{E3885104-2D45-42FA-831D-C5ED6A940682}"/>
                  </a:ext>
                </a:extLst>
              </p:cNvPr>
              <p:cNvSpPr/>
              <p:nvPr/>
            </p:nvSpPr>
            <p:spPr>
              <a:xfrm>
                <a:off x="3758565" y="6640792"/>
                <a:ext cx="45719" cy="45719"/>
              </a:xfrm>
              <a:prstGeom prst="star5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Star: 5 Points 8">
                <a:extLst>
                  <a:ext uri="{FF2B5EF4-FFF2-40B4-BE49-F238E27FC236}">
                    <a16:creationId xmlns:a16="http://schemas.microsoft.com/office/drawing/2014/main" id="{3E22FE11-D90F-4FD0-B4FD-60AA4C84D173}"/>
                  </a:ext>
                </a:extLst>
              </p:cNvPr>
              <p:cNvSpPr/>
              <p:nvPr/>
            </p:nvSpPr>
            <p:spPr>
              <a:xfrm>
                <a:off x="3758565" y="6893696"/>
                <a:ext cx="45719" cy="45719"/>
              </a:xfrm>
              <a:prstGeom prst="star5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8FB974C-4249-4B46-997D-7708BB337E43}"/>
                </a:ext>
              </a:extLst>
            </p:cNvPr>
            <p:cNvGrpSpPr/>
            <p:nvPr/>
          </p:nvGrpSpPr>
          <p:grpSpPr>
            <a:xfrm>
              <a:off x="483744" y="1702716"/>
              <a:ext cx="2761056" cy="1840703"/>
              <a:chOff x="589761" y="5439829"/>
              <a:chExt cx="2761056" cy="1840703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6DB8748-7F7B-4D6E-8E6C-C99D76A3D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761" y="5439829"/>
                <a:ext cx="2761056" cy="1840703"/>
              </a:xfrm>
              <a:prstGeom prst="rect">
                <a:avLst/>
              </a:prstGeom>
            </p:spPr>
          </p:pic>
          <p:sp>
            <p:nvSpPr>
              <p:cNvPr id="12" name="Star: 5 Points 11">
                <a:extLst>
                  <a:ext uri="{FF2B5EF4-FFF2-40B4-BE49-F238E27FC236}">
                    <a16:creationId xmlns:a16="http://schemas.microsoft.com/office/drawing/2014/main" id="{C55DE74F-C0A5-45F9-A276-B0A1DCE89D43}"/>
                  </a:ext>
                </a:extLst>
              </p:cNvPr>
              <p:cNvSpPr/>
              <p:nvPr/>
            </p:nvSpPr>
            <p:spPr>
              <a:xfrm>
                <a:off x="712484" y="6953212"/>
                <a:ext cx="45719" cy="45719"/>
              </a:xfrm>
              <a:prstGeom prst="star5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805804-9E0A-49F6-8C1A-FBA3CBB60CE9}"/>
                </a:ext>
              </a:extLst>
            </p:cNvPr>
            <p:cNvSpPr txBox="1"/>
            <p:nvPr/>
          </p:nvSpPr>
          <p:spPr>
            <a:xfrm>
              <a:off x="390774" y="151343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E73158B-832C-41BA-99D5-3A3048101AD6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S1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279305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51248B-9E44-4A34-801E-1B93BB731D6B}"/>
              </a:ext>
            </a:extLst>
          </p:cNvPr>
          <p:cNvGrpSpPr/>
          <p:nvPr/>
        </p:nvGrpSpPr>
        <p:grpSpPr>
          <a:xfrm>
            <a:off x="902900" y="272997"/>
            <a:ext cx="5253905" cy="4477071"/>
            <a:chOff x="802047" y="240881"/>
            <a:chExt cx="5253905" cy="447707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508833A-3E86-4886-82C0-8DDC9B960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2047" y="425547"/>
              <a:ext cx="5253905" cy="429240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692B5E-19EE-464A-BBE7-7CE13B38C944}"/>
                </a:ext>
              </a:extLst>
            </p:cNvPr>
            <p:cNvSpPr txBox="1"/>
            <p:nvPr/>
          </p:nvSpPr>
          <p:spPr>
            <a:xfrm>
              <a:off x="861360" y="24088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E92FA9-1CC7-4FEE-BEBC-81713C4C487F}"/>
                </a:ext>
              </a:extLst>
            </p:cNvPr>
            <p:cNvSpPr txBox="1"/>
            <p:nvPr/>
          </p:nvSpPr>
          <p:spPr>
            <a:xfrm>
              <a:off x="3686340" y="240881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D15C5F-D14D-4621-8446-40782267DF5B}"/>
                </a:ext>
              </a:extLst>
            </p:cNvPr>
            <p:cNvSpPr txBox="1"/>
            <p:nvPr/>
          </p:nvSpPr>
          <p:spPr>
            <a:xfrm>
              <a:off x="861360" y="2387084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7DB24C-1C39-410B-8CCC-9E753610A0AC}"/>
                </a:ext>
              </a:extLst>
            </p:cNvPr>
            <p:cNvSpPr txBox="1"/>
            <p:nvPr/>
          </p:nvSpPr>
          <p:spPr>
            <a:xfrm>
              <a:off x="3686340" y="238708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F861217-98DC-43B6-8ED0-A64FBAA5261C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S2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83082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102D45-C8DF-4775-9D5E-7498E007A5DA}"/>
              </a:ext>
            </a:extLst>
          </p:cNvPr>
          <p:cNvGrpSpPr/>
          <p:nvPr/>
        </p:nvGrpSpPr>
        <p:grpSpPr>
          <a:xfrm>
            <a:off x="262247" y="934690"/>
            <a:ext cx="6297433" cy="2866851"/>
            <a:chOff x="262247" y="934690"/>
            <a:chExt cx="6297433" cy="286685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94E013-4ED5-4289-AD5D-DFC1768E3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247" y="1127485"/>
              <a:ext cx="2163372" cy="124787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1DAB06-1878-45D1-B6CD-7E7955287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528" y="2539670"/>
              <a:ext cx="2163373" cy="124787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7E9D521-14DE-4161-A48C-FA47F77A1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312" y="2484014"/>
              <a:ext cx="2163373" cy="131752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2EDB50-7FB9-4A61-8584-8953EBAC3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6308" y="2484013"/>
              <a:ext cx="2163372" cy="13175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0DC9084-D988-473D-843B-05BC05CB6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313" y="1134247"/>
              <a:ext cx="2163373" cy="124787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87F2149-4C0C-49A6-AD60-172B04EB6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588" y="1064590"/>
              <a:ext cx="2163372" cy="131752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C60D50-716C-4DF9-B805-4F09D1BF484C}"/>
                </a:ext>
              </a:extLst>
            </p:cNvPr>
            <p:cNvSpPr txBox="1"/>
            <p:nvPr/>
          </p:nvSpPr>
          <p:spPr>
            <a:xfrm>
              <a:off x="276889" y="93469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44C2E2-0CD5-4A08-96BF-79A662BE0B08}"/>
                </a:ext>
              </a:extLst>
            </p:cNvPr>
            <p:cNvSpPr txBox="1"/>
            <p:nvPr/>
          </p:nvSpPr>
          <p:spPr>
            <a:xfrm>
              <a:off x="2347312" y="934691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D29B91-B8B0-46C1-8B2B-9662E3A3D692}"/>
                </a:ext>
              </a:extLst>
            </p:cNvPr>
            <p:cNvSpPr txBox="1"/>
            <p:nvPr/>
          </p:nvSpPr>
          <p:spPr>
            <a:xfrm>
              <a:off x="4409132" y="934690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B6A374-CC68-451D-B9D7-FBFF1E515F30}"/>
                </a:ext>
              </a:extLst>
            </p:cNvPr>
            <p:cNvSpPr txBox="1"/>
            <p:nvPr/>
          </p:nvSpPr>
          <p:spPr>
            <a:xfrm>
              <a:off x="276889" y="238114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55F35A-2AC3-4E0D-8D11-F909D8B6170E}"/>
                </a:ext>
              </a:extLst>
            </p:cNvPr>
            <p:cNvSpPr txBox="1"/>
            <p:nvPr/>
          </p:nvSpPr>
          <p:spPr>
            <a:xfrm>
              <a:off x="2347312" y="2381141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D59868-4192-4C1F-81A2-84526E95D9EE}"/>
                </a:ext>
              </a:extLst>
            </p:cNvPr>
            <p:cNvSpPr txBox="1"/>
            <p:nvPr/>
          </p:nvSpPr>
          <p:spPr>
            <a:xfrm>
              <a:off x="4409132" y="2375355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7CC1ACE-373D-4DF2-9AEE-49D3A3D03BE6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S3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2733109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C9231C7-2028-49A4-AEA3-B9CEDBEAB799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S4</a:t>
            </a:r>
            <a:endParaRPr lang="en-US" sz="1117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39DE0A-1082-449B-BE08-DDDA8AA18BBC}"/>
              </a:ext>
            </a:extLst>
          </p:cNvPr>
          <p:cNvGrpSpPr/>
          <p:nvPr/>
        </p:nvGrpSpPr>
        <p:grpSpPr>
          <a:xfrm>
            <a:off x="166034" y="1826706"/>
            <a:ext cx="6520748" cy="1702447"/>
            <a:chOff x="166034" y="1826706"/>
            <a:chExt cx="6520748" cy="17024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2FDF61-DB04-4790-8016-14DDD4060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932" y="2049747"/>
              <a:ext cx="1959960" cy="138350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249911E-F413-429B-961D-72243B71C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95050" y="2013378"/>
              <a:ext cx="2264997" cy="151577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43694AF-B39F-44FE-BEEE-5B013D1C4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0800000" flipH="1" flipV="1">
              <a:off x="4421783" y="2013379"/>
              <a:ext cx="2264999" cy="151577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51DDAB-5710-484A-A5FE-3891412A69F3}"/>
                </a:ext>
              </a:extLst>
            </p:cNvPr>
            <p:cNvSpPr txBox="1"/>
            <p:nvPr/>
          </p:nvSpPr>
          <p:spPr>
            <a:xfrm>
              <a:off x="166034" y="1830718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91C411-CFC4-478E-AEF8-1F3BC401A937}"/>
                </a:ext>
              </a:extLst>
            </p:cNvPr>
            <p:cNvSpPr txBox="1"/>
            <p:nvPr/>
          </p:nvSpPr>
          <p:spPr>
            <a:xfrm>
              <a:off x="2395052" y="1826706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CB7107-694C-4D00-8C39-1253915A5B1A}"/>
                </a:ext>
              </a:extLst>
            </p:cNvPr>
            <p:cNvSpPr txBox="1"/>
            <p:nvPr/>
          </p:nvSpPr>
          <p:spPr>
            <a:xfrm>
              <a:off x="4421783" y="182670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9042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55EF14-8777-4D66-91FE-43A1EDAAF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655" y="1238974"/>
            <a:ext cx="3274791" cy="21185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F3E5C6-48F1-44BD-BCF0-7516FD31E2CD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S5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1984387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55EF14-8777-4D66-91FE-43A1EDAAF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526" y="1138326"/>
            <a:ext cx="3114716" cy="2491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F3E5C6-48F1-44BD-BCF0-7516FD31E2CD}"/>
              </a:ext>
            </a:extLst>
          </p:cNvPr>
          <p:cNvSpPr txBox="1"/>
          <p:nvPr/>
        </p:nvSpPr>
        <p:spPr>
          <a:xfrm>
            <a:off x="166034" y="272997"/>
            <a:ext cx="853244" cy="26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17" dirty="0"/>
              <a:t>Figure S6</a:t>
            </a:r>
            <a:endParaRPr lang="en-US" sz="1117" dirty="0"/>
          </a:p>
        </p:txBody>
      </p:sp>
    </p:spTree>
    <p:extLst>
      <p:ext uri="{BB962C8B-B14F-4D97-AF65-F5344CB8AC3E}">
        <p14:creationId xmlns:p14="http://schemas.microsoft.com/office/powerpoint/2010/main" val="123346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1938</TotalTime>
  <Words>32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Yuan,Ye</dc:creator>
  <cp:lastModifiedBy>Yuan,Ye</cp:lastModifiedBy>
  <cp:revision>40</cp:revision>
  <dcterms:created xsi:type="dcterms:W3CDTF">2019-10-16T16:09:08Z</dcterms:created>
  <dcterms:modified xsi:type="dcterms:W3CDTF">2022-04-20T16:29:38Z</dcterms:modified>
</cp:coreProperties>
</file>