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2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5870" spc="-1" strike="noStrike">
                <a:latin typeface="Arial"/>
              </a:rPr>
              <a:t>Click to edit the title text format</a:t>
            </a:r>
            <a:endParaRPr b="0" lang="en-IN" sz="587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4270" spc="-1" strike="noStrike">
                <a:latin typeface="Arial"/>
              </a:rPr>
              <a:t>Click to edit the outline text format</a:t>
            </a:r>
            <a:endParaRPr b="0" lang="en-IN" sz="4270" spc="-1" strike="noStrike">
              <a:latin typeface="Arial"/>
            </a:endParaRPr>
          </a:p>
          <a:p>
            <a:pPr lvl="1" marL="864000" indent="-324000"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3730" spc="-1" strike="noStrike">
                <a:latin typeface="Arial"/>
              </a:rPr>
              <a:t>Second Outline Level</a:t>
            </a:r>
            <a:endParaRPr b="0" lang="en-IN" sz="3730" spc="-1" strike="noStrike">
              <a:latin typeface="Arial"/>
            </a:endParaRPr>
          </a:p>
          <a:p>
            <a:pPr lvl="2" marL="1296000" indent="-288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Third Outline Level</a:t>
            </a:r>
            <a:endParaRPr b="0" lang="en-IN" sz="3200" spc="-1" strike="noStrike">
              <a:latin typeface="Arial"/>
            </a:endParaRPr>
          </a:p>
          <a:p>
            <a:pPr lvl="3" marL="1728000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670" spc="-1" strike="noStrike">
                <a:latin typeface="Arial"/>
              </a:rPr>
              <a:t>Fourth Outline Level</a:t>
            </a:r>
            <a:endParaRPr b="0" lang="en-IN" sz="2670" spc="-1" strike="noStrike">
              <a:latin typeface="Arial"/>
            </a:endParaRPr>
          </a:p>
          <a:p>
            <a:pPr lvl="4" marL="2160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Fifth Outline Level</a:t>
            </a:r>
            <a:endParaRPr b="0" lang="en-IN" sz="2670" spc="-1" strike="noStrike">
              <a:latin typeface="Arial"/>
            </a:endParaRPr>
          </a:p>
          <a:p>
            <a:pPr lvl="5" marL="2592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Sixth Outline Level</a:t>
            </a:r>
            <a:endParaRPr b="0" lang="en-IN" sz="2670" spc="-1" strike="noStrike">
              <a:latin typeface="Arial"/>
            </a:endParaRPr>
          </a:p>
          <a:p>
            <a:pPr lvl="6" marL="3024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Seventh Outline Level</a:t>
            </a:r>
            <a:endParaRPr b="0" lang="en-IN" sz="267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878DBC08-CEAF-4C40-90C3-DD05396084D2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108360" y="72000"/>
            <a:ext cx="1907640" cy="4287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Figure S4</a:t>
            </a:r>
            <a:endParaRPr b="0" lang="en-IN" sz="1600" spc="-1" strike="noStrike">
              <a:latin typeface="Arial"/>
            </a:endParaRPr>
          </a:p>
        </p:txBody>
      </p:sp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4438080" y="536760"/>
            <a:ext cx="3337920" cy="6958800"/>
          </a:xfrm>
          <a:prstGeom prst="rect">
            <a:avLst/>
          </a:prstGeom>
          <a:ln>
            <a:noFill/>
          </a:ln>
        </p:spPr>
      </p:pic>
      <p:pic>
        <p:nvPicPr>
          <p:cNvPr id="43" name="" descr=""/>
          <p:cNvPicPr/>
          <p:nvPr/>
        </p:nvPicPr>
        <p:blipFill>
          <a:blip r:embed="rId2"/>
          <a:stretch/>
        </p:blipFill>
        <p:spPr>
          <a:xfrm>
            <a:off x="694080" y="500760"/>
            <a:ext cx="3337920" cy="7015680"/>
          </a:xfrm>
          <a:prstGeom prst="rect">
            <a:avLst/>
          </a:prstGeom>
          <a:ln>
            <a:noFill/>
          </a:ln>
        </p:spPr>
      </p:pic>
      <p:sp>
        <p:nvSpPr>
          <p:cNvPr id="44" name="TextShape 2"/>
          <p:cNvSpPr txBox="1"/>
          <p:nvPr/>
        </p:nvSpPr>
        <p:spPr>
          <a:xfrm>
            <a:off x="2232000" y="288000"/>
            <a:ext cx="1897920" cy="283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i="1" lang="en-IN" sz="1400" spc="-1" strike="noStrike">
                <a:latin typeface="Arial"/>
              </a:rPr>
              <a:t>C. annuum</a:t>
            </a:r>
            <a:endParaRPr b="0" lang="en-IN" sz="1400" spc="-1" strike="noStrike">
              <a:latin typeface="Arial"/>
            </a:endParaRPr>
          </a:p>
        </p:txBody>
      </p:sp>
      <p:sp>
        <p:nvSpPr>
          <p:cNvPr id="45" name="TextShape 3"/>
          <p:cNvSpPr txBox="1"/>
          <p:nvPr/>
        </p:nvSpPr>
        <p:spPr>
          <a:xfrm>
            <a:off x="5950080" y="292320"/>
            <a:ext cx="1897920" cy="355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i="1" lang="en-IN" sz="1400" spc="-1" strike="noStrike">
                <a:latin typeface="Arial"/>
              </a:rPr>
              <a:t>C. frutescens</a:t>
            </a:r>
            <a:endParaRPr b="0" lang="en-IN" sz="1400" spc="-1" strike="noStrike">
              <a:latin typeface="Arial"/>
            </a:endParaRPr>
          </a:p>
        </p:txBody>
      </p:sp>
      <p:sp>
        <p:nvSpPr>
          <p:cNvPr id="46" name="TextShape 4"/>
          <p:cNvSpPr txBox="1"/>
          <p:nvPr/>
        </p:nvSpPr>
        <p:spPr>
          <a:xfrm>
            <a:off x="1152000" y="360000"/>
            <a:ext cx="360000" cy="283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en-IN" sz="1600" spc="-1" strike="noStrike">
                <a:latin typeface="Arial"/>
              </a:rPr>
              <a:t>A</a:t>
            </a:r>
            <a:endParaRPr b="0" lang="en-IN" sz="1600" spc="-1" strike="noStrike">
              <a:latin typeface="Arial"/>
            </a:endParaRPr>
          </a:p>
        </p:txBody>
      </p:sp>
      <p:sp>
        <p:nvSpPr>
          <p:cNvPr id="47" name="TextShape 5"/>
          <p:cNvSpPr txBox="1"/>
          <p:nvPr/>
        </p:nvSpPr>
        <p:spPr>
          <a:xfrm>
            <a:off x="5496480" y="370440"/>
            <a:ext cx="360000" cy="283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en-IN" sz="1600" spc="-1" strike="noStrike">
                <a:latin typeface="Arial"/>
              </a:rPr>
              <a:t>B</a:t>
            </a:r>
            <a:endParaRPr b="0" lang="en-IN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18330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2022-04-18T15:24:40Z</dcterms:created>
  <dc:creator/>
  <dc:description/>
  <dc:language>en-IN</dc:language>
  <cp:lastModifiedBy/>
  <dcterms:modified xsi:type="dcterms:W3CDTF">2022-06-17T22:31:25Z</dcterms:modified>
  <cp:revision>67</cp:revision>
  <dc:subject/>
  <dc:title/>
</cp:coreProperties>
</file>