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slideMasters/_rels/slideMaster1.xml.rels" ContentType="application/vnd.openxmlformats-package.relationship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_rels/presentation.xml.rels" ContentType="application/vnd.openxmlformats-package.relationshi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_rels/slideLayout12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1.xml.rels" ContentType="application/vnd.openxmlformats-package.relationships+xml"/>
  <Override PartName="/ppt/slideLayouts/slideLayout9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media/image1.jpeg" ContentType="image/jpeg"/>
  <Override PartName="/ppt/slides/_rels/slide1.xml.rels" ContentType="application/vnd.openxmlformats-package.relationships+xml"/>
  <Override PartName="/ppt/slides/slide1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sldIdLst>
    <p:sldId id="256" r:id="rId3"/>
  </p:sldIdLst>
  <p:sldSz cx="10080625" cy="7559675"/>
  <p:notesSz cx="7559675" cy="10691812"/>
</p:presentation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1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IN" sz="5870" spc="-1" strike="noStrike"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9071640" cy="20912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IN" sz="4270" spc="-1" strike="noStrike"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504000" y="4059000"/>
            <a:ext cx="9071640" cy="20912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IN" sz="4270" spc="-1" strike="noStrike"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1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IN" sz="5870" spc="-1" strike="noStrike">
              <a:latin typeface="Arial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4426920" cy="20912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IN" sz="4270" spc="-1" strike="noStrike">
              <a:latin typeface="Arial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5152680" y="1768680"/>
            <a:ext cx="4426920" cy="20912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IN" sz="4270" spc="-1" strike="noStrike">
              <a:latin typeface="Arial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 type="body"/>
          </p:nvPr>
        </p:nvSpPr>
        <p:spPr>
          <a:xfrm>
            <a:off x="504000" y="4059000"/>
            <a:ext cx="4426920" cy="20912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IN" sz="4270" spc="-1" strike="noStrike">
              <a:latin typeface="Arial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 type="body"/>
          </p:nvPr>
        </p:nvSpPr>
        <p:spPr>
          <a:xfrm>
            <a:off x="5152680" y="4059000"/>
            <a:ext cx="4426920" cy="20912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IN" sz="4270" spc="-1" strike="noStrike"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1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IN" sz="5870" spc="-1" strike="noStrike">
              <a:latin typeface="Arial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2920680" cy="20912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IN" sz="4270" spc="-1" strike="noStrike">
              <a:latin typeface="Arial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3571200" y="1768680"/>
            <a:ext cx="2920680" cy="20912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IN" sz="4270" spc="-1" strike="noStrike">
              <a:latin typeface="Arial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 type="body"/>
          </p:nvPr>
        </p:nvSpPr>
        <p:spPr>
          <a:xfrm>
            <a:off x="6638040" y="1768680"/>
            <a:ext cx="2920680" cy="20912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IN" sz="4270" spc="-1" strike="noStrike">
              <a:latin typeface="Arial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 type="body"/>
          </p:nvPr>
        </p:nvSpPr>
        <p:spPr>
          <a:xfrm>
            <a:off x="504000" y="4059000"/>
            <a:ext cx="2920680" cy="20912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IN" sz="4270" spc="-1" strike="noStrike">
              <a:latin typeface="Arial"/>
            </a:endParaRPr>
          </a:p>
        </p:txBody>
      </p:sp>
      <p:sp>
        <p:nvSpPr>
          <p:cNvPr id="39" name="PlaceHolder 6"/>
          <p:cNvSpPr>
            <a:spLocks noGrp="1"/>
          </p:cNvSpPr>
          <p:nvPr>
            <p:ph type="body"/>
          </p:nvPr>
        </p:nvSpPr>
        <p:spPr>
          <a:xfrm>
            <a:off x="3571200" y="4059000"/>
            <a:ext cx="2920680" cy="20912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IN" sz="4270" spc="-1" strike="noStrike">
              <a:latin typeface="Arial"/>
            </a:endParaRPr>
          </a:p>
        </p:txBody>
      </p:sp>
      <p:sp>
        <p:nvSpPr>
          <p:cNvPr id="40" name="PlaceHolder 7"/>
          <p:cNvSpPr>
            <a:spLocks noGrp="1"/>
          </p:cNvSpPr>
          <p:nvPr>
            <p:ph type="body"/>
          </p:nvPr>
        </p:nvSpPr>
        <p:spPr>
          <a:xfrm>
            <a:off x="6638040" y="4059000"/>
            <a:ext cx="2920680" cy="20912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IN" sz="4270" spc="-1" strike="noStrike"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1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IN" sz="5870" spc="-1" strike="noStrike">
              <a:latin typeface="Arial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504000" y="1768680"/>
            <a:ext cx="9071640" cy="4384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IN" sz="3200" spc="-1" strike="noStrike"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1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IN" sz="5870" spc="-1" strike="noStrike">
              <a:latin typeface="Aria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9071640" cy="43844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IN" sz="4270" spc="-1" strike="noStrike"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1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IN" sz="5870" spc="-1" strike="noStrike">
              <a:latin typeface="Arial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4426920" cy="43844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IN" sz="4270" spc="-1" strike="noStrike">
              <a:latin typeface="Arial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5152680" y="1768680"/>
            <a:ext cx="4426920" cy="43844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IN" sz="4270" spc="-1" strike="noStrike"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1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IN" sz="5870" spc="-1" strike="noStrike"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504000" y="301320"/>
            <a:ext cx="9071640" cy="58503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IN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1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IN" sz="5870" spc="-1" strike="noStrike">
              <a:latin typeface="Arial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4426920" cy="20912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IN" sz="4270" spc="-1" strike="noStrike">
              <a:latin typeface="Arial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5152680" y="1768680"/>
            <a:ext cx="4426920" cy="43844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IN" sz="4270" spc="-1" strike="noStrike">
              <a:latin typeface="Arial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504000" y="4059000"/>
            <a:ext cx="4426920" cy="20912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IN" sz="4270" spc="-1" strike="noStrike"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1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IN" sz="5870" spc="-1" strike="noStrike">
              <a:latin typeface="Arial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4426920" cy="43844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IN" sz="4270" spc="-1" strike="noStrike">
              <a:latin typeface="Arial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5152680" y="1768680"/>
            <a:ext cx="4426920" cy="20912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IN" sz="4270" spc="-1" strike="noStrike">
              <a:latin typeface="Arial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5152680" y="4059000"/>
            <a:ext cx="4426920" cy="20912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IN" sz="4270" spc="-1" strike="noStrike"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1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IN" sz="5870" spc="-1" strike="noStrike">
              <a:latin typeface="Arial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4426920" cy="20912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IN" sz="4270" spc="-1" strike="noStrike">
              <a:latin typeface="Arial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 type="body"/>
          </p:nvPr>
        </p:nvSpPr>
        <p:spPr>
          <a:xfrm>
            <a:off x="5152680" y="1768680"/>
            <a:ext cx="4426920" cy="20912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IN" sz="4270" spc="-1" strike="noStrike">
              <a:latin typeface="Arial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 type="body"/>
          </p:nvPr>
        </p:nvSpPr>
        <p:spPr>
          <a:xfrm>
            <a:off x="504000" y="4059000"/>
            <a:ext cx="9071640" cy="20912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IN" sz="4270" spc="-1" strike="noStrike"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1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r>
              <a:rPr b="0" lang="en-IN" sz="5870" spc="-1" strike="noStrike">
                <a:latin typeface="Arial"/>
              </a:rPr>
              <a:t>Click to edit the title text format</a:t>
            </a:r>
            <a:endParaRPr b="0" lang="en-IN" sz="5870" spc="-1" strike="noStrike">
              <a:latin typeface="Arial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9071640" cy="43844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>
              <a:spcBef>
                <a:spcPts val="1888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IN" sz="4270" spc="-1" strike="noStrike">
                <a:latin typeface="Arial"/>
              </a:rPr>
              <a:t>Click to edit the outline text format</a:t>
            </a:r>
            <a:endParaRPr b="0" lang="en-IN" sz="4270" spc="-1" strike="noStrike">
              <a:latin typeface="Arial"/>
            </a:endParaRPr>
          </a:p>
          <a:p>
            <a:pPr lvl="1" marL="864000" indent="-324000">
              <a:spcBef>
                <a:spcPts val="1511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IN" sz="3730" spc="-1" strike="noStrike">
                <a:latin typeface="Arial"/>
              </a:rPr>
              <a:t>Second Outline Level</a:t>
            </a:r>
            <a:endParaRPr b="0" lang="en-IN" sz="3730" spc="-1" strike="noStrike">
              <a:latin typeface="Arial"/>
            </a:endParaRPr>
          </a:p>
          <a:p>
            <a:pPr lvl="2" marL="1296000" indent="-288000">
              <a:spcBef>
                <a:spcPts val="1134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IN" sz="3200" spc="-1" strike="noStrike">
                <a:latin typeface="Arial"/>
              </a:rPr>
              <a:t>Third Outline Level</a:t>
            </a:r>
            <a:endParaRPr b="0" lang="en-IN" sz="3200" spc="-1" strike="noStrike">
              <a:latin typeface="Arial"/>
            </a:endParaRPr>
          </a:p>
          <a:p>
            <a:pPr lvl="3" marL="1728000" indent="-216000">
              <a:spcBef>
                <a:spcPts val="75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IN" sz="2670" spc="-1" strike="noStrike">
                <a:latin typeface="Arial"/>
              </a:rPr>
              <a:t>Fourth Outline Level</a:t>
            </a:r>
            <a:endParaRPr b="0" lang="en-IN" sz="2670" spc="-1" strike="noStrike">
              <a:latin typeface="Arial"/>
            </a:endParaRPr>
          </a:p>
          <a:p>
            <a:pPr lvl="4" marL="2160000" indent="-216000">
              <a:spcBef>
                <a:spcPts val="37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IN" sz="2670" spc="-1" strike="noStrike">
                <a:latin typeface="Arial"/>
              </a:rPr>
              <a:t>Fifth Outline Level</a:t>
            </a:r>
            <a:endParaRPr b="0" lang="en-IN" sz="2670" spc="-1" strike="noStrike">
              <a:latin typeface="Arial"/>
            </a:endParaRPr>
          </a:p>
          <a:p>
            <a:pPr lvl="5" marL="2592000" indent="-216000">
              <a:spcBef>
                <a:spcPts val="37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IN" sz="2670" spc="-1" strike="noStrike">
                <a:latin typeface="Arial"/>
              </a:rPr>
              <a:t>Sixth Outline Level</a:t>
            </a:r>
            <a:endParaRPr b="0" lang="en-IN" sz="2670" spc="-1" strike="noStrike">
              <a:latin typeface="Arial"/>
            </a:endParaRPr>
          </a:p>
          <a:p>
            <a:pPr lvl="6" marL="3024000" indent="-216000">
              <a:spcBef>
                <a:spcPts val="37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IN" sz="2670" spc="-1" strike="noStrike">
                <a:latin typeface="Arial"/>
              </a:rPr>
              <a:t>Seventh Outline Level</a:t>
            </a:r>
            <a:endParaRPr b="0" lang="en-IN" sz="2670" spc="-1" strike="noStrike">
              <a:latin typeface="Arial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dt"/>
          </p:nvPr>
        </p:nvSpPr>
        <p:spPr>
          <a:xfrm>
            <a:off x="504000" y="6886800"/>
            <a:ext cx="2348280" cy="52092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r>
              <a:rPr b="0" lang="en-IN" sz="1400" spc="-1" strike="noStrike">
                <a:latin typeface="Times New Roman"/>
              </a:rPr>
              <a:t>&lt;date/time&gt;</a:t>
            </a:r>
            <a:endParaRPr b="0" lang="en-IN" sz="1400" spc="-1" strike="noStrike"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ftr"/>
          </p:nvPr>
        </p:nvSpPr>
        <p:spPr>
          <a:xfrm>
            <a:off x="3447360" y="6886800"/>
            <a:ext cx="3195000" cy="52092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pPr algn="ctr"/>
            <a:r>
              <a:rPr b="0" lang="en-IN" sz="1400" spc="-1" strike="noStrike">
                <a:latin typeface="Times New Roman"/>
              </a:rPr>
              <a:t>&lt;footer&gt;</a:t>
            </a:r>
            <a:endParaRPr b="0" lang="en-IN" sz="1400" spc="-1" strike="noStrike">
              <a:latin typeface="Times New Roman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sldNum"/>
          </p:nvPr>
        </p:nvSpPr>
        <p:spPr>
          <a:xfrm>
            <a:off x="7227360" y="6886800"/>
            <a:ext cx="2348280" cy="52092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pPr algn="r"/>
            <a:fld id="{F51ECC7A-0048-45AD-AC04-BE9FA8C41062}" type="slidenum">
              <a:rPr b="0" lang="en-IN" sz="1400" spc="-1" strike="noStrike">
                <a:latin typeface="Times New Roman"/>
              </a:rPr>
              <a:t>&lt;number&gt;</a:t>
            </a:fld>
            <a:endParaRPr b="0" lang="en-IN" sz="1400" spc="-1" strike="noStrike"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slideLayout" Target="../slideLayouts/slideLayout2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" descr=""/>
          <p:cNvPicPr/>
          <p:nvPr/>
        </p:nvPicPr>
        <p:blipFill>
          <a:blip r:embed="rId1"/>
          <a:stretch/>
        </p:blipFill>
        <p:spPr>
          <a:xfrm>
            <a:off x="2412000" y="288360"/>
            <a:ext cx="4843800" cy="7127640"/>
          </a:xfrm>
          <a:prstGeom prst="rect">
            <a:avLst/>
          </a:prstGeom>
          <a:ln>
            <a:noFill/>
          </a:ln>
        </p:spPr>
      </p:pic>
      <p:sp>
        <p:nvSpPr>
          <p:cNvPr id="42" name="TextShape 1"/>
          <p:cNvSpPr txBox="1"/>
          <p:nvPr/>
        </p:nvSpPr>
        <p:spPr>
          <a:xfrm>
            <a:off x="2160360" y="106200"/>
            <a:ext cx="2087640" cy="54180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>
            <a:noAutofit/>
          </a:bodyPr>
          <a:p>
            <a:r>
              <a:rPr b="1" lang="en-IN" sz="1600" spc="-1" strike="noStrike">
                <a:latin typeface="Arial"/>
              </a:rPr>
              <a:t>Figure S6</a:t>
            </a:r>
            <a:endParaRPr b="0" lang="en-IN" sz="1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18332</TotalTime>
  <Application>LibreOffice/6.4.7.2$Linux_X86_64 LibreOffice_project/40$Build-2</Applicat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2022-04-18T15:24:40Z</dcterms:created>
  <dc:creator/>
  <dc:description/>
  <dc:language>en-IN</dc:language>
  <cp:lastModifiedBy/>
  <dcterms:modified xsi:type="dcterms:W3CDTF">2022-06-17T22:29:57Z</dcterms:modified>
  <cp:revision>69</cp:revision>
  <dc:subject/>
  <dc:title/>
</cp:coreProperties>
</file>