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IN" sz="5870" spc="-1" strike="noStrike">
                <a:latin typeface="Arial"/>
              </a:rPr>
              <a:t>Click to edit the title text format</a:t>
            </a:r>
            <a:endParaRPr b="0" lang="en-IN" sz="587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88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4270" spc="-1" strike="noStrike">
                <a:latin typeface="Arial"/>
              </a:rPr>
              <a:t>Click to edit the outline text format</a:t>
            </a:r>
            <a:endParaRPr b="0" lang="en-IN" sz="4270" spc="-1" strike="noStrike">
              <a:latin typeface="Arial"/>
            </a:endParaRPr>
          </a:p>
          <a:p>
            <a:pPr lvl="1" marL="864000" indent="-324000">
              <a:spcBef>
                <a:spcPts val="151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3730" spc="-1" strike="noStrike">
                <a:latin typeface="Arial"/>
              </a:rPr>
              <a:t>Second Outline Level</a:t>
            </a:r>
            <a:endParaRPr b="0" lang="en-IN" sz="3730" spc="-1" strike="noStrike">
              <a:latin typeface="Arial"/>
            </a:endParaRPr>
          </a:p>
          <a:p>
            <a:pPr lvl="2" marL="1296000" indent="-288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3200" spc="-1" strike="noStrike">
                <a:latin typeface="Arial"/>
              </a:rPr>
              <a:t>Third Outline Level</a:t>
            </a:r>
            <a:endParaRPr b="0" lang="en-IN" sz="3200" spc="-1" strike="noStrike">
              <a:latin typeface="Arial"/>
            </a:endParaRPr>
          </a:p>
          <a:p>
            <a:pPr lvl="3" marL="1728000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670" spc="-1" strike="noStrike">
                <a:latin typeface="Arial"/>
              </a:rPr>
              <a:t>Fourth Outline Level</a:t>
            </a:r>
            <a:endParaRPr b="0" lang="en-IN" sz="2670" spc="-1" strike="noStrike">
              <a:latin typeface="Arial"/>
            </a:endParaRPr>
          </a:p>
          <a:p>
            <a:pPr lvl="4" marL="2160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Fifth Outline Level</a:t>
            </a:r>
            <a:endParaRPr b="0" lang="en-IN" sz="2670" spc="-1" strike="noStrike">
              <a:latin typeface="Arial"/>
            </a:endParaRPr>
          </a:p>
          <a:p>
            <a:pPr lvl="5" marL="2592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Sixth Outline Level</a:t>
            </a:r>
            <a:endParaRPr b="0" lang="en-IN" sz="2670" spc="-1" strike="noStrike">
              <a:latin typeface="Arial"/>
            </a:endParaRPr>
          </a:p>
          <a:p>
            <a:pPr lvl="6" marL="3024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Seventh Outline Level</a:t>
            </a:r>
            <a:endParaRPr b="0" lang="en-IN" sz="267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6800"/>
            <a:ext cx="234828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IN" sz="1400" spc="-1" strike="noStrike">
                <a:latin typeface="Times New Roman"/>
              </a:rPr>
              <a:t>&lt;date/time&gt;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6800"/>
            <a:ext cx="319500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en-IN" sz="1400" spc="-1" strike="noStrike">
                <a:latin typeface="Times New Roman"/>
              </a:rPr>
              <a:t>&lt;footer&gt;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6800"/>
            <a:ext cx="234828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13E4FD89-AE5C-468C-AD2A-561F841E5945}" type="slidenum">
              <a:rPr b="0" lang="en-IN" sz="1400" spc="-1" strike="noStrike">
                <a:latin typeface="Times New Roman"/>
              </a:rPr>
              <a:t>&lt;number&gt;</a:t>
            </a:fld>
            <a:endParaRPr b="0" lang="en-IN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144000" y="403920"/>
            <a:ext cx="1943640" cy="3160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1" lang="en-IN" sz="1600" spc="-1" strike="noStrike">
                <a:latin typeface="Arial"/>
              </a:rPr>
              <a:t>Figure S3</a:t>
            </a:r>
            <a:endParaRPr b="0" lang="en-IN" sz="1600" spc="-1" strike="noStrike">
              <a:latin typeface="Arial"/>
            </a:endParaRPr>
          </a:p>
        </p:txBody>
      </p:sp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1344240" y="936000"/>
            <a:ext cx="2651760" cy="2808000"/>
          </a:xfrm>
          <a:prstGeom prst="rect">
            <a:avLst/>
          </a:prstGeom>
          <a:ln>
            <a:noFill/>
          </a:ln>
        </p:spPr>
      </p:pic>
      <p:pic>
        <p:nvPicPr>
          <p:cNvPr id="43" name="" descr=""/>
          <p:cNvPicPr/>
          <p:nvPr/>
        </p:nvPicPr>
        <p:blipFill>
          <a:blip r:embed="rId2"/>
          <a:stretch/>
        </p:blipFill>
        <p:spPr>
          <a:xfrm>
            <a:off x="6058800" y="931680"/>
            <a:ext cx="2653200" cy="2808000"/>
          </a:xfrm>
          <a:prstGeom prst="rect">
            <a:avLst/>
          </a:prstGeom>
          <a:ln>
            <a:noFill/>
          </a:ln>
        </p:spPr>
      </p:pic>
      <p:pic>
        <p:nvPicPr>
          <p:cNvPr id="44" name="" descr=""/>
          <p:cNvPicPr/>
          <p:nvPr/>
        </p:nvPicPr>
        <p:blipFill>
          <a:blip r:embed="rId3"/>
          <a:stretch/>
        </p:blipFill>
        <p:spPr>
          <a:xfrm>
            <a:off x="864360" y="3888000"/>
            <a:ext cx="4967640" cy="3310200"/>
          </a:xfrm>
          <a:prstGeom prst="rect">
            <a:avLst/>
          </a:prstGeom>
          <a:ln>
            <a:noFill/>
          </a:ln>
        </p:spPr>
      </p:pic>
      <p:sp>
        <p:nvSpPr>
          <p:cNvPr id="45" name="TextShape 2"/>
          <p:cNvSpPr txBox="1"/>
          <p:nvPr/>
        </p:nvSpPr>
        <p:spPr>
          <a:xfrm>
            <a:off x="936000" y="3685680"/>
            <a:ext cx="576000" cy="346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1" lang="en-IN" sz="1600" spc="-1" strike="noStrike">
                <a:latin typeface="Arial"/>
              </a:rPr>
              <a:t>C</a:t>
            </a:r>
            <a:endParaRPr b="0" lang="en-IN" sz="1600" spc="-1" strike="noStrike">
              <a:latin typeface="Arial"/>
            </a:endParaRPr>
          </a:p>
        </p:txBody>
      </p:sp>
      <p:sp>
        <p:nvSpPr>
          <p:cNvPr id="46" name="TextShape 3"/>
          <p:cNvSpPr txBox="1"/>
          <p:nvPr/>
        </p:nvSpPr>
        <p:spPr>
          <a:xfrm>
            <a:off x="6012000" y="697680"/>
            <a:ext cx="576000" cy="346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1" lang="en-IN" sz="1600" spc="-1" strike="noStrike">
                <a:latin typeface="Arial"/>
              </a:rPr>
              <a:t>B</a:t>
            </a:r>
            <a:endParaRPr b="0" lang="en-IN" sz="1600" spc="-1" strike="noStrike">
              <a:latin typeface="Arial"/>
            </a:endParaRPr>
          </a:p>
        </p:txBody>
      </p:sp>
      <p:sp>
        <p:nvSpPr>
          <p:cNvPr id="47" name="TextShape 4"/>
          <p:cNvSpPr txBox="1"/>
          <p:nvPr/>
        </p:nvSpPr>
        <p:spPr>
          <a:xfrm>
            <a:off x="1217520" y="697680"/>
            <a:ext cx="576000" cy="346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1" lang="en-IN" sz="1600" spc="-1" strike="noStrike">
                <a:latin typeface="Arial"/>
              </a:rPr>
              <a:t>A</a:t>
            </a:r>
            <a:endParaRPr b="0" lang="en-IN" sz="1600" spc="-1" strike="noStrike">
              <a:latin typeface="Arial"/>
            </a:endParaRPr>
          </a:p>
        </p:txBody>
      </p:sp>
      <p:pic>
        <p:nvPicPr>
          <p:cNvPr id="48" name="" descr=""/>
          <p:cNvPicPr/>
          <p:nvPr/>
        </p:nvPicPr>
        <p:blipFill>
          <a:blip r:embed="rId4"/>
          <a:stretch/>
        </p:blipFill>
        <p:spPr>
          <a:xfrm>
            <a:off x="6131160" y="4392000"/>
            <a:ext cx="2940840" cy="2016000"/>
          </a:xfrm>
          <a:prstGeom prst="rect">
            <a:avLst/>
          </a:prstGeom>
          <a:ln>
            <a:noFill/>
          </a:ln>
        </p:spPr>
      </p:pic>
      <p:sp>
        <p:nvSpPr>
          <p:cNvPr id="49" name="TextShape 5"/>
          <p:cNvSpPr txBox="1"/>
          <p:nvPr/>
        </p:nvSpPr>
        <p:spPr>
          <a:xfrm>
            <a:off x="5940000" y="4176000"/>
            <a:ext cx="576000" cy="346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1" lang="en-IN" sz="1600" spc="-1" strike="noStrike">
                <a:latin typeface="Arial"/>
              </a:rPr>
              <a:t>D</a:t>
            </a:r>
            <a:endParaRPr b="0" lang="en-IN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18330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2022-04-18T15:24:40Z</dcterms:created>
  <dc:creator/>
  <dc:description/>
  <dc:language>en-IN</dc:language>
  <cp:lastModifiedBy/>
  <dcterms:modified xsi:type="dcterms:W3CDTF">2022-06-17T22:32:17Z</dcterms:modified>
  <cp:revision>67</cp:revision>
  <dc:subject/>
  <dc:title/>
</cp:coreProperties>
</file>