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1.jpeg" ContentType="image/jpeg"/>
  <Override PartName="/ppt/media/image2.jpeg" ContentType="image/jpeg"/>
  <Override PartName="/ppt/slides/_rels/slide1.xml.rels" ContentType="application/vnd.openxmlformats-package.relationshi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7559675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164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4059000"/>
            <a:ext cx="907164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152680" y="405900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292068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571200" y="1768680"/>
            <a:ext cx="292068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638040" y="1768680"/>
            <a:ext cx="292068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504000" y="4059000"/>
            <a:ext cx="292068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571200" y="4059000"/>
            <a:ext cx="292068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638040" y="4059000"/>
            <a:ext cx="292068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1640" cy="4384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164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5850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405900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907164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IN" sz="5870" spc="-1" strike="noStrike">
                <a:latin typeface="Arial"/>
              </a:rPr>
              <a:t>Click to edit the title text format</a:t>
            </a:r>
            <a:endParaRPr b="0" lang="en-IN" sz="587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164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88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4270" spc="-1" strike="noStrike">
                <a:latin typeface="Arial"/>
              </a:rPr>
              <a:t>Click to edit the outline text format</a:t>
            </a:r>
            <a:endParaRPr b="0" lang="en-IN" sz="4270" spc="-1" strike="noStrike">
              <a:latin typeface="Arial"/>
            </a:endParaRPr>
          </a:p>
          <a:p>
            <a:pPr lvl="1" marL="864000" indent="-324000">
              <a:spcBef>
                <a:spcPts val="151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IN" sz="3730" spc="-1" strike="noStrike">
                <a:latin typeface="Arial"/>
              </a:rPr>
              <a:t>Second Outline Level</a:t>
            </a:r>
            <a:endParaRPr b="0" lang="en-IN" sz="3730" spc="-1" strike="noStrike">
              <a:latin typeface="Arial"/>
            </a:endParaRPr>
          </a:p>
          <a:p>
            <a:pPr lvl="2" marL="1296000" indent="-288000">
              <a:spcBef>
                <a:spcPts val="11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3200" spc="-1" strike="noStrike">
                <a:latin typeface="Arial"/>
              </a:rPr>
              <a:t>Third Outline Level</a:t>
            </a:r>
            <a:endParaRPr b="0" lang="en-IN" sz="3200" spc="-1" strike="noStrike">
              <a:latin typeface="Arial"/>
            </a:endParaRPr>
          </a:p>
          <a:p>
            <a:pPr lvl="3" marL="1728000" indent="-216000">
              <a:spcBef>
                <a:spcPts val="75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IN" sz="2670" spc="-1" strike="noStrike">
                <a:latin typeface="Arial"/>
              </a:rPr>
              <a:t>Fourth Outline Level</a:t>
            </a:r>
            <a:endParaRPr b="0" lang="en-IN" sz="2670" spc="-1" strike="noStrike">
              <a:latin typeface="Arial"/>
            </a:endParaRPr>
          </a:p>
          <a:p>
            <a:pPr lvl="4" marL="2160000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2670" spc="-1" strike="noStrike">
                <a:latin typeface="Arial"/>
              </a:rPr>
              <a:t>Fifth Outline Level</a:t>
            </a:r>
            <a:endParaRPr b="0" lang="en-IN" sz="2670" spc="-1" strike="noStrike">
              <a:latin typeface="Arial"/>
            </a:endParaRPr>
          </a:p>
          <a:p>
            <a:pPr lvl="5" marL="2592000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2670" spc="-1" strike="noStrike">
                <a:latin typeface="Arial"/>
              </a:rPr>
              <a:t>Sixth Outline Level</a:t>
            </a:r>
            <a:endParaRPr b="0" lang="en-IN" sz="2670" spc="-1" strike="noStrike">
              <a:latin typeface="Arial"/>
            </a:endParaRPr>
          </a:p>
          <a:p>
            <a:pPr lvl="6" marL="3024000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2670" spc="-1" strike="noStrike">
                <a:latin typeface="Arial"/>
              </a:rPr>
              <a:t>Seventh Outline Level</a:t>
            </a:r>
            <a:endParaRPr b="0" lang="en-IN" sz="2670" spc="-1" strike="noStrike"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6886800"/>
            <a:ext cx="2348280" cy="520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n-IN" sz="1400" spc="-1" strike="noStrike">
                <a:latin typeface="Times New Roman"/>
              </a:rPr>
              <a:t>&lt;date/time&gt;</a:t>
            </a:r>
            <a:endParaRPr b="0" lang="en-IN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6886800"/>
            <a:ext cx="3195000" cy="520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ctr"/>
            <a:r>
              <a:rPr b="0" lang="en-IN" sz="1400" spc="-1" strike="noStrike">
                <a:latin typeface="Times New Roman"/>
              </a:rPr>
              <a:t>&lt;footer&gt;</a:t>
            </a:r>
            <a:endParaRPr b="0" lang="en-IN" sz="1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6886800"/>
            <a:ext cx="2348280" cy="520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fld id="{D0E30E4E-5AAF-4380-BEC5-19AF438A7345}" type="slidenum">
              <a:rPr b="0" lang="en-IN" sz="1400" spc="-1" strike="noStrike">
                <a:latin typeface="Times New Roman"/>
              </a:rPr>
              <a:t>&lt;number&gt;</a:t>
            </a:fld>
            <a:endParaRPr b="0" lang="en-IN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Shape 1"/>
          <p:cNvSpPr txBox="1"/>
          <p:nvPr/>
        </p:nvSpPr>
        <p:spPr>
          <a:xfrm>
            <a:off x="1080000" y="0"/>
            <a:ext cx="1871640" cy="324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r>
              <a:rPr b="1" lang="en-IN" sz="1600" spc="-1" strike="noStrike">
                <a:latin typeface="Arial"/>
              </a:rPr>
              <a:t>Figure S7</a:t>
            </a:r>
            <a:endParaRPr b="0" lang="en-IN" sz="1600" spc="-1" strike="noStrike">
              <a:latin typeface="Arial"/>
            </a:endParaRPr>
          </a:p>
        </p:txBody>
      </p:sp>
      <p:pic>
        <p:nvPicPr>
          <p:cNvPr id="42" name="" descr=""/>
          <p:cNvPicPr/>
          <p:nvPr/>
        </p:nvPicPr>
        <p:blipFill>
          <a:blip r:embed="rId1"/>
          <a:stretch/>
        </p:blipFill>
        <p:spPr>
          <a:xfrm>
            <a:off x="2402640" y="148320"/>
            <a:ext cx="5762520" cy="3523680"/>
          </a:xfrm>
          <a:prstGeom prst="rect">
            <a:avLst/>
          </a:prstGeom>
          <a:ln>
            <a:noFill/>
          </a:ln>
        </p:spPr>
      </p:pic>
      <p:pic>
        <p:nvPicPr>
          <p:cNvPr id="43" name="" descr=""/>
          <p:cNvPicPr/>
          <p:nvPr/>
        </p:nvPicPr>
        <p:blipFill>
          <a:blip r:embed="rId2"/>
          <a:stretch/>
        </p:blipFill>
        <p:spPr>
          <a:xfrm>
            <a:off x="2546280" y="3820680"/>
            <a:ext cx="5661720" cy="3703320"/>
          </a:xfrm>
          <a:prstGeom prst="rect">
            <a:avLst/>
          </a:prstGeom>
          <a:ln>
            <a:noFill/>
          </a:ln>
        </p:spPr>
      </p:pic>
      <p:sp>
        <p:nvSpPr>
          <p:cNvPr id="44" name="TextShape 2"/>
          <p:cNvSpPr txBox="1"/>
          <p:nvPr/>
        </p:nvSpPr>
        <p:spPr>
          <a:xfrm>
            <a:off x="3168000" y="4320"/>
            <a:ext cx="679680" cy="2836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1" lang="en-IN" sz="1600" spc="-1" strike="noStrike">
                <a:latin typeface="Arial"/>
              </a:rPr>
              <a:t>A</a:t>
            </a:r>
            <a:endParaRPr b="0" lang="en-IN" sz="1600" spc="-1" strike="noStrike">
              <a:latin typeface="Arial"/>
            </a:endParaRPr>
          </a:p>
        </p:txBody>
      </p:sp>
      <p:sp>
        <p:nvSpPr>
          <p:cNvPr id="45" name="TextShape 3"/>
          <p:cNvSpPr txBox="1"/>
          <p:nvPr/>
        </p:nvSpPr>
        <p:spPr>
          <a:xfrm>
            <a:off x="2776320" y="3604320"/>
            <a:ext cx="679680" cy="3556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1" lang="en-IN" sz="1600" spc="-1" strike="noStrike">
                <a:latin typeface="Arial"/>
              </a:rPr>
              <a:t>B</a:t>
            </a:r>
            <a:endParaRPr b="0" lang="en-IN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18331</TotalTime>
  <Application>LibreOffice/6.4.7.2$Linux_X86_64 LibreOffice_project/40$Build-2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2022-04-18T15:24:40Z</dcterms:created>
  <dc:creator/>
  <dc:description/>
  <dc:language>en-IN</dc:language>
  <cp:lastModifiedBy/>
  <dcterms:modified xsi:type="dcterms:W3CDTF">2022-06-17T22:27:13Z</dcterms:modified>
  <cp:revision>67</cp:revision>
  <dc:subject/>
  <dc:title/>
</cp:coreProperties>
</file>