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E509FA93-0371-4DEA-BBFB-27609E4FE708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432360" y="826200"/>
            <a:ext cx="2231640" cy="54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S5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375680" y="1512000"/>
            <a:ext cx="2560320" cy="265896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7286400" y="4323600"/>
            <a:ext cx="2559600" cy="2660400"/>
          </a:xfrm>
          <a:prstGeom prst="rect">
            <a:avLst/>
          </a:prstGeom>
          <a:ln>
            <a:noFill/>
          </a:ln>
        </p:spPr>
      </p:pic>
      <p:sp>
        <p:nvSpPr>
          <p:cNvPr id="44" name="TextShape 2"/>
          <p:cNvSpPr txBox="1"/>
          <p:nvPr/>
        </p:nvSpPr>
        <p:spPr>
          <a:xfrm>
            <a:off x="6799680" y="1372320"/>
            <a:ext cx="36000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B</a:t>
            </a:r>
            <a:endParaRPr b="0" lang="en-IN" sz="1600" spc="-1" strike="noStrike">
              <a:latin typeface="Arial"/>
            </a:endParaRPr>
          </a:p>
        </p:txBody>
      </p:sp>
      <p:sp>
        <p:nvSpPr>
          <p:cNvPr id="45" name="TextShape 3"/>
          <p:cNvSpPr txBox="1"/>
          <p:nvPr/>
        </p:nvSpPr>
        <p:spPr>
          <a:xfrm>
            <a:off x="6840000" y="4190760"/>
            <a:ext cx="36000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C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6" name="" descr=""/>
          <p:cNvPicPr/>
          <p:nvPr/>
        </p:nvPicPr>
        <p:blipFill>
          <a:blip r:embed="rId3"/>
          <a:stretch/>
        </p:blipFill>
        <p:spPr>
          <a:xfrm>
            <a:off x="1012680" y="1512000"/>
            <a:ext cx="5827320" cy="5184000"/>
          </a:xfrm>
          <a:prstGeom prst="rect">
            <a:avLst/>
          </a:prstGeom>
          <a:ln>
            <a:noFill/>
          </a:ln>
        </p:spPr>
      </p:pic>
      <p:sp>
        <p:nvSpPr>
          <p:cNvPr id="47" name="TextShape 4"/>
          <p:cNvSpPr txBox="1"/>
          <p:nvPr/>
        </p:nvSpPr>
        <p:spPr>
          <a:xfrm>
            <a:off x="576000" y="1368000"/>
            <a:ext cx="67968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A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18331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2022-06-17T22:30:30Z</dcterms:modified>
  <cp:revision>67</cp:revision>
  <dc:subject/>
  <dc:title/>
</cp:coreProperties>
</file>