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IN" sz="5870" spc="-1" strike="noStrike">
                <a:latin typeface="Arial"/>
              </a:rPr>
              <a:t>Click to edit the title text format</a:t>
            </a:r>
            <a:endParaRPr b="0" lang="en-IN" sz="587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4270" spc="-1" strike="noStrike">
                <a:latin typeface="Arial"/>
              </a:rPr>
              <a:t>Click to edit the outline text format</a:t>
            </a:r>
            <a:endParaRPr b="0" lang="en-IN" sz="4270" spc="-1" strike="noStrike">
              <a:latin typeface="Arial"/>
            </a:endParaRPr>
          </a:p>
          <a:p>
            <a:pPr lvl="1" marL="864000" indent="-324000">
              <a:spcBef>
                <a:spcPts val="151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3730" spc="-1" strike="noStrike">
                <a:latin typeface="Arial"/>
              </a:rPr>
              <a:t>Second Outline Level</a:t>
            </a:r>
            <a:endParaRPr b="0" lang="en-IN" sz="3730" spc="-1" strike="noStrike">
              <a:latin typeface="Arial"/>
            </a:endParaRPr>
          </a:p>
          <a:p>
            <a:pPr lvl="2" marL="1296000" indent="-288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3200" spc="-1" strike="noStrike">
                <a:latin typeface="Arial"/>
              </a:rPr>
              <a:t>Third Outline Level</a:t>
            </a:r>
            <a:endParaRPr b="0" lang="en-IN" sz="3200" spc="-1" strike="noStrike">
              <a:latin typeface="Arial"/>
            </a:endParaRPr>
          </a:p>
          <a:p>
            <a:pPr lvl="3" marL="1728000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670" spc="-1" strike="noStrike">
                <a:latin typeface="Arial"/>
              </a:rPr>
              <a:t>Fourth Outline Level</a:t>
            </a:r>
            <a:endParaRPr b="0" lang="en-IN" sz="2670" spc="-1" strike="noStrike">
              <a:latin typeface="Arial"/>
            </a:endParaRPr>
          </a:p>
          <a:p>
            <a:pPr lvl="4" marL="2160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Fifth Outline Level</a:t>
            </a:r>
            <a:endParaRPr b="0" lang="en-IN" sz="2670" spc="-1" strike="noStrike">
              <a:latin typeface="Arial"/>
            </a:endParaRPr>
          </a:p>
          <a:p>
            <a:pPr lvl="5" marL="2592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Sixth Outline Level</a:t>
            </a:r>
            <a:endParaRPr b="0" lang="en-IN" sz="2670" spc="-1" strike="noStrike">
              <a:latin typeface="Arial"/>
            </a:endParaRPr>
          </a:p>
          <a:p>
            <a:pPr lvl="6" marL="3024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Seventh Outline Level</a:t>
            </a:r>
            <a:endParaRPr b="0" lang="en-IN" sz="267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IN" sz="1400" spc="-1" strike="noStrike">
                <a:latin typeface="Times New Roman"/>
              </a:rPr>
              <a:t>&lt;date/time&gt;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6800"/>
            <a:ext cx="319500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IN" sz="1400" spc="-1" strike="noStrike">
                <a:latin typeface="Times New Roman"/>
              </a:rPr>
              <a:t>&lt;footer&gt;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06496AA8-B291-456B-81B4-56F7E7718111}" type="slidenum">
              <a:rPr b="0" lang="en-IN" sz="1400" spc="-1" strike="noStrike">
                <a:latin typeface="Times New Roman"/>
              </a:rPr>
              <a:t>&lt;number&gt;</a:t>
            </a:fld>
            <a:endParaRPr b="0" lang="en-IN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1008720" y="216000"/>
            <a:ext cx="1943280" cy="541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1" lang="en-IN" sz="1600" spc="-1" strike="noStrike">
                <a:latin typeface="Arial"/>
              </a:rPr>
              <a:t>Figure S1</a:t>
            </a:r>
            <a:endParaRPr b="0" lang="en-IN" sz="1600" spc="-1" strike="noStrike">
              <a:latin typeface="Arial"/>
            </a:endParaRPr>
          </a:p>
        </p:txBody>
      </p:sp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1008000" y="568080"/>
            <a:ext cx="7992000" cy="6742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18331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2022-04-18T15:24:40Z</dcterms:created>
  <dc:creator/>
  <dc:description/>
  <dc:language>en-IN</dc:language>
  <cp:lastModifiedBy/>
  <dcterms:modified xsi:type="dcterms:W3CDTF">2022-06-17T22:34:20Z</dcterms:modified>
  <cp:revision>67</cp:revision>
  <dc:subject/>
  <dc:title/>
</cp:coreProperties>
</file>