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8" r:id="rId3"/>
    <p:sldId id="28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3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CCBB-4925-23AA-87D4-279DE0722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5F220F-C273-EF11-160A-CB9A79A51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40C1C-0EF1-78F1-04B1-F68469EA2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48FF4-B1E1-7A44-8071-41F80C7C5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52C64-873B-3250-A3B6-59CCA9296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7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DFD7B-1448-5F5C-AFA1-0FEE3A48B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EF5DD0-8E1B-65E6-5F61-3781CAABE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6F85A-8092-7839-CD59-6505C7F05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B3644-37A5-BB42-B432-7CAB5EE55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34790-3E26-51A5-C444-A6E4E280B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844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FBF311-DB03-6E7D-6DA4-E79DF0D16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A9D293-AB92-5DC1-35DB-C3AD09B34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8BDF1-9DCF-8C9E-5C3C-4EC54DEE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C71E4-6D6B-9589-41EA-B1ED0ED0F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86CA7-C737-E3AB-173C-988F6D0D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72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4E08B-582A-89AA-372D-25DEE217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88E0F-8496-B2E8-6E4B-20C84B1CA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95F4D5-D0FA-8927-C2A4-8B8780084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9DBB4-1650-31FF-58AA-8C41AC621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26087-B5F8-869C-63E1-D041617F0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75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5AA47-CAD5-0E82-42E8-9E5F41E3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A3A2C-B185-93FF-3F8D-21FCB2DE6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52062-A537-D099-8598-2CD9A77E9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1BDD24-C2AC-5CEE-DE06-1E9DAF13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48584-3D8A-C53E-9195-80C9CDE97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59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BEFF2-DFBA-C164-26B4-BC7CD68A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CEF22-15AA-5F1E-0073-B4C21B63C1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ED2B0D-5BBB-5903-7E71-DEEC32188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C007E9-875F-49B3-F6B6-9449BC682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113537-1E7B-28E3-3DD4-2B26E9529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5F355-F871-D61B-9A51-113265BFF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62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EF8DE-4DB1-A070-688B-B4C8F88B8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65295-648F-DE57-2963-B796FBAE3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D08A7-55AD-79F9-3498-E006191C8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502D7D-C570-CDA2-D0C6-ACB7E97F01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D11DAD-6A90-80D0-3F06-AD99071B54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E0346B-A416-ABD3-29C6-8BCF90407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E9369F-F5DD-9F2F-70B1-A5D7528AA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783CEE-2E29-5CEA-EF20-ADEEA58CA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88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35E5D-17DD-99E2-6207-2731ABE4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866AE9-A956-56F3-D542-39471EC04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8E38E4-607A-8418-4506-978A2F26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798007-E7A0-80CA-753A-062B6BA83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09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D4C076-A8AC-BFC6-4EB3-FDAC0908B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D3606D-C33B-C9A8-301D-E3A1B5325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463D9B-C81D-2BE7-F8A6-F4FEE2B6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0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B7A50-B5D0-831E-8068-81F4D2B99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627BA-248D-517A-F408-59D197A5D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C7316D-6363-05CA-6900-D7067DD98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5C7346-BBEA-399C-8A43-F5F752C75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306CCF-E872-6EC2-8386-860D108F5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8B789E-1D2F-C3A5-634C-3789115DD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8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3A44F-05DB-0D77-73A5-402BB5E1F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BCD1F2-5B28-D9E4-1544-C4449AB409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93B34-4D25-8D99-7FE6-3DB990148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C36F86-2DC1-96DE-45B9-44CB5EFDF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A4864-909C-A954-A36C-81DC59DAA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7E4ABE-EF1A-3FFE-FC56-928B42DC2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1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2E5BDC-FD39-DDE2-88ED-BF2A723C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341343-A580-96CA-5C13-7146D1381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F7133-3CD5-7585-6EF7-8458A99621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92520-4DDB-41A0-A5CD-74B1454917D7}" type="datetimeFigureOut">
              <a:rPr lang="en-US" smtClean="0"/>
              <a:t>7/29/2022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BE994-AA85-1F61-DE49-7A49D1CFCD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4E723-B15F-ABB8-2720-67563D4846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AEE71-F455-4065-9BE6-BA678F6345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07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5920B-4294-4460-922D-64ED5388F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186" y="178350"/>
            <a:ext cx="5987938" cy="1325563"/>
          </a:xfrm>
        </p:spPr>
        <p:txBody>
          <a:bodyPr>
            <a:normAutofit/>
          </a:bodyPr>
          <a:lstStyle/>
          <a:p>
            <a:r>
              <a:rPr lang="en-US" sz="1800" b="1" dirty="0">
                <a:latin typeface="Times New Roman" panose="02020603050405020304" pitchFamily="18" charset="0"/>
              </a:rPr>
              <a:t>Supplementary figure 1</a:t>
            </a:r>
          </a:p>
        </p:txBody>
      </p:sp>
      <p:pic>
        <p:nvPicPr>
          <p:cNvPr id="4" name="Picture 3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D9CC341D-B23A-4A93-B950-14E1A4CA5A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832" y="2158178"/>
            <a:ext cx="4592133" cy="3500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1056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bubble chart&#10;&#10;Description automatically generated">
            <a:extLst>
              <a:ext uri="{FF2B5EF4-FFF2-40B4-BE49-F238E27FC236}">
                <a16:creationId xmlns:a16="http://schemas.microsoft.com/office/drawing/2014/main" id="{F56E94D9-B60B-4E43-8312-456377A626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037" y="2046922"/>
            <a:ext cx="2701925" cy="2764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04AE7C45-0C69-4ED4-8359-7B82390372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" t="66280" r="4411" b="16578"/>
          <a:stretch/>
        </p:blipFill>
        <p:spPr bwMode="auto">
          <a:xfrm>
            <a:off x="1070769" y="2709861"/>
            <a:ext cx="3441700" cy="14382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5FB9DF-3E8E-4A46-AE6F-27E9F1E60BD2}"/>
              </a:ext>
            </a:extLst>
          </p:cNvPr>
          <p:cNvSpPr txBox="1"/>
          <p:nvPr/>
        </p:nvSpPr>
        <p:spPr>
          <a:xfrm>
            <a:off x="1697934" y="600642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+mj-ea"/>
                <a:cs typeface="+mj-cs"/>
              </a:rPr>
              <a:t>Supplementary figure 2</a:t>
            </a:r>
          </a:p>
        </p:txBody>
      </p:sp>
    </p:spTree>
    <p:extLst>
      <p:ext uri="{BB962C8B-B14F-4D97-AF65-F5344CB8AC3E}">
        <p14:creationId xmlns:p14="http://schemas.microsoft.com/office/powerpoint/2010/main" val="4034979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D21F18-93B4-4957-A025-2D655597B675}"/>
              </a:ext>
            </a:extLst>
          </p:cNvPr>
          <p:cNvSpPr txBox="1"/>
          <p:nvPr/>
        </p:nvSpPr>
        <p:spPr>
          <a:xfrm>
            <a:off x="1697934" y="600642"/>
            <a:ext cx="6094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+mj-ea"/>
                <a:cs typeface="+mj-cs"/>
              </a:rPr>
              <a:t>Supplementary figure 3</a:t>
            </a:r>
          </a:p>
        </p:txBody>
      </p:sp>
      <p:pic>
        <p:nvPicPr>
          <p:cNvPr id="5" name="Picture 4" descr="Chart, box and whisker chart&#10;&#10;Description automatically generated">
            <a:extLst>
              <a:ext uri="{FF2B5EF4-FFF2-40B4-BE49-F238E27FC236}">
                <a16:creationId xmlns:a16="http://schemas.microsoft.com/office/drawing/2014/main" id="{C908E096-5BF5-49FC-9BEB-1E6DAA709E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51" y="1550670"/>
            <a:ext cx="2733675" cy="1878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hart, box and whisker chart&#10;&#10;Description automatically generated">
            <a:extLst>
              <a:ext uri="{FF2B5EF4-FFF2-40B4-BE49-F238E27FC236}">
                <a16:creationId xmlns:a16="http://schemas.microsoft.com/office/drawing/2014/main" id="{9F5C5AFA-E9FC-4523-AEA2-D335FB8736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639" y="1550670"/>
            <a:ext cx="2518410" cy="188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hart, box and whisker chart&#10;&#10;Description automatically generated">
            <a:extLst>
              <a:ext uri="{FF2B5EF4-FFF2-40B4-BE49-F238E27FC236}">
                <a16:creationId xmlns:a16="http://schemas.microsoft.com/office/drawing/2014/main" id="{E5715205-23CC-42D3-96C8-0E2F28A6E9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51" y="4020491"/>
            <a:ext cx="2752197" cy="2064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hart, box and whisker chart&#10;&#10;Description automatically generated">
            <a:extLst>
              <a:ext uri="{FF2B5EF4-FFF2-40B4-BE49-F238E27FC236}">
                <a16:creationId xmlns:a16="http://schemas.microsoft.com/office/drawing/2014/main" id="{BD1C881C-5B03-453C-B9EB-23DA1BAA28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188" y="4020491"/>
            <a:ext cx="2632710" cy="1974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6087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Supplementary figure 1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Asmaa Ibrahim</dc:creator>
  <cp:lastModifiedBy>Asmaa Ibrahim</cp:lastModifiedBy>
  <cp:revision>2</cp:revision>
  <dcterms:created xsi:type="dcterms:W3CDTF">2022-07-28T23:26:55Z</dcterms:created>
  <dcterms:modified xsi:type="dcterms:W3CDTF">2022-07-29T00:07:42Z</dcterms:modified>
</cp:coreProperties>
</file>