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32" r:id="rId1"/>
  </p:sldMasterIdLst>
  <p:sldIdLst>
    <p:sldId id="260" r:id="rId2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505E3EF-67EA-436B-97B2-0124C06EBD24}" styleName="Medium Style 4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0"/>
    <p:restoredTop sz="95921"/>
  </p:normalViewPr>
  <p:slideViewPr>
    <p:cSldViewPr snapToGrid="0" snapToObjects="1">
      <p:cViewPr varScale="1">
        <p:scale>
          <a:sx n="77" d="100"/>
          <a:sy n="77" d="100"/>
        </p:scale>
        <p:origin x="3192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594D94-0D34-474D-9A0E-38F28CF104EC}" type="datetimeFigureOut">
              <a:rPr lang="en-US" smtClean="0"/>
              <a:t>7/22/22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19CAAF-4035-4A4C-9802-28F9290A06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23513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594D94-0D34-474D-9A0E-38F28CF104EC}" type="datetimeFigureOut">
              <a:rPr lang="en-US" smtClean="0"/>
              <a:t>7/22/22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19CAAF-4035-4A4C-9802-28F9290A06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06162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594D94-0D34-474D-9A0E-38F28CF104EC}" type="datetimeFigureOut">
              <a:rPr lang="en-US" smtClean="0"/>
              <a:t>7/22/22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19CAAF-4035-4A4C-9802-28F9290A06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40861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594D94-0D34-474D-9A0E-38F28CF104EC}" type="datetimeFigureOut">
              <a:rPr lang="en-US" smtClean="0"/>
              <a:t>7/22/22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19CAAF-4035-4A4C-9802-28F9290A06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46775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594D94-0D34-474D-9A0E-38F28CF104EC}" type="datetimeFigureOut">
              <a:rPr lang="en-US" smtClean="0"/>
              <a:t>7/22/22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19CAAF-4035-4A4C-9802-28F9290A06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58038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594D94-0D34-474D-9A0E-38F28CF104EC}" type="datetimeFigureOut">
              <a:rPr lang="en-US" smtClean="0"/>
              <a:t>7/22/22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19CAAF-4035-4A4C-9802-28F9290A06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67569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594D94-0D34-474D-9A0E-38F28CF104EC}" type="datetimeFigureOut">
              <a:rPr lang="en-US" smtClean="0"/>
              <a:t>7/22/22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19CAAF-4035-4A4C-9802-28F9290A06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3022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594D94-0D34-474D-9A0E-38F28CF104EC}" type="datetimeFigureOut">
              <a:rPr lang="en-US" smtClean="0"/>
              <a:t>7/22/22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19CAAF-4035-4A4C-9802-28F9290A06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63418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594D94-0D34-474D-9A0E-38F28CF104EC}" type="datetimeFigureOut">
              <a:rPr lang="en-US" smtClean="0"/>
              <a:t>7/22/22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19CAAF-4035-4A4C-9802-28F9290A06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03882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594D94-0D34-474D-9A0E-38F28CF104EC}" type="datetimeFigureOut">
              <a:rPr lang="en-US" smtClean="0"/>
              <a:t>7/22/22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19CAAF-4035-4A4C-9802-28F9290A06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26020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594D94-0D34-474D-9A0E-38F28CF104EC}" type="datetimeFigureOut">
              <a:rPr lang="en-US" smtClean="0"/>
              <a:t>7/22/22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19CAAF-4035-4A4C-9802-28F9290A06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07565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594D94-0D34-474D-9A0E-38F28CF104EC}" type="datetimeFigureOut">
              <a:rPr lang="en-US" smtClean="0"/>
              <a:t>7/22/22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19CAAF-4035-4A4C-9802-28F9290A06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59447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package" Target="../embeddings/Microsoft_Excel_Worksheet.xlsx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2F9DCD9C-E872-CA4B-8682-04BBFB8652C7}"/>
              </a:ext>
            </a:extLst>
          </p:cNvPr>
          <p:cNvSpPr txBox="1"/>
          <p:nvPr/>
        </p:nvSpPr>
        <p:spPr>
          <a:xfrm>
            <a:off x="-278344" y="134209"/>
            <a:ext cx="1677073" cy="261609"/>
          </a:xfrm>
          <a:prstGeom prst="rect">
            <a:avLst/>
          </a:prstGeom>
          <a:noFill/>
          <a:ln w="635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100" b="1" dirty="0">
                <a:latin typeface="Arial" panose="020B0604020202020204" pitchFamily="34" charset="0"/>
                <a:cs typeface="Arial" panose="020B0604020202020204" pitchFamily="34" charset="0"/>
              </a:rPr>
              <a:t>Table 1</a:t>
            </a:r>
          </a:p>
        </p:txBody>
      </p:sp>
      <p:graphicFrame>
        <p:nvGraphicFramePr>
          <p:cNvPr id="7" name="Object 6">
            <a:extLst>
              <a:ext uri="{FF2B5EF4-FFF2-40B4-BE49-F238E27FC236}">
                <a16:creationId xmlns:a16="http://schemas.microsoft.com/office/drawing/2014/main" id="{FE0F63E6-05AB-71EB-1E46-2CEE191C29F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64620211"/>
              </p:ext>
            </p:extLst>
          </p:nvPr>
        </p:nvGraphicFramePr>
        <p:xfrm>
          <a:off x="155669" y="395818"/>
          <a:ext cx="6532002" cy="531192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2" imgW="9105900" imgH="7404100" progId="Excel.Sheet.12">
                  <p:embed/>
                </p:oleObj>
              </mc:Choice>
              <mc:Fallback>
                <p:oleObj name="Worksheet" r:id="rId2" imgW="9105900" imgH="7404100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55669" y="395818"/>
                        <a:ext cx="6532002" cy="531192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45773579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18037</TotalTime>
  <Words>2</Words>
  <Application>Microsoft Macintosh PowerPoint</Application>
  <PresentationFormat>A4 Paper (210x297 mm)</PresentationFormat>
  <Paragraphs>1</Paragraphs>
  <Slides>1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Office Theme</vt:lpstr>
      <vt:lpstr>Worksheet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Rupkatha Banerjee</dc:creator>
  <cp:lastModifiedBy>Sharma, Neelam</cp:lastModifiedBy>
  <cp:revision>114</cp:revision>
  <cp:lastPrinted>2022-02-10T21:47:35Z</cp:lastPrinted>
  <dcterms:created xsi:type="dcterms:W3CDTF">2022-01-31T21:20:59Z</dcterms:created>
  <dcterms:modified xsi:type="dcterms:W3CDTF">2022-07-22T15:21:19Z</dcterms:modified>
</cp:coreProperties>
</file>