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2" r:id="rId1"/>
  </p:sldMasterIdLst>
  <p:sldIdLst>
    <p:sldId id="259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5921"/>
  </p:normalViewPr>
  <p:slideViewPr>
    <p:cSldViewPr snapToGrid="0" snapToObjects="1">
      <p:cViewPr varScale="1">
        <p:scale>
          <a:sx n="77" d="100"/>
          <a:sy n="77" d="100"/>
        </p:scale>
        <p:origin x="319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94D94-0D34-474D-9A0E-38F28CF104EC}" type="datetimeFigureOut">
              <a:rPr lang="en-US" smtClean="0"/>
              <a:t>7/22/22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9CAAF-4035-4A4C-9802-28F9290A06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351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94D94-0D34-474D-9A0E-38F28CF104EC}" type="datetimeFigureOut">
              <a:rPr lang="en-US" smtClean="0"/>
              <a:t>7/22/22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9CAAF-4035-4A4C-9802-28F9290A06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616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94D94-0D34-474D-9A0E-38F28CF104EC}" type="datetimeFigureOut">
              <a:rPr lang="en-US" smtClean="0"/>
              <a:t>7/22/22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9CAAF-4035-4A4C-9802-28F9290A06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086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94D94-0D34-474D-9A0E-38F28CF104EC}" type="datetimeFigureOut">
              <a:rPr lang="en-US" smtClean="0"/>
              <a:t>7/22/22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9CAAF-4035-4A4C-9802-28F9290A06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677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94D94-0D34-474D-9A0E-38F28CF104EC}" type="datetimeFigureOut">
              <a:rPr lang="en-US" smtClean="0"/>
              <a:t>7/22/22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9CAAF-4035-4A4C-9802-28F9290A06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803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94D94-0D34-474D-9A0E-38F28CF104EC}" type="datetimeFigureOut">
              <a:rPr lang="en-US" smtClean="0"/>
              <a:t>7/22/22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9CAAF-4035-4A4C-9802-28F9290A06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756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94D94-0D34-474D-9A0E-38F28CF104EC}" type="datetimeFigureOut">
              <a:rPr lang="en-US" smtClean="0"/>
              <a:t>7/22/22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9CAAF-4035-4A4C-9802-28F9290A06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022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94D94-0D34-474D-9A0E-38F28CF104EC}" type="datetimeFigureOut">
              <a:rPr lang="en-US" smtClean="0"/>
              <a:t>7/22/22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9CAAF-4035-4A4C-9802-28F9290A06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3418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94D94-0D34-474D-9A0E-38F28CF104EC}" type="datetimeFigureOut">
              <a:rPr lang="en-US" smtClean="0"/>
              <a:t>7/22/22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9CAAF-4035-4A4C-9802-28F9290A06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388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94D94-0D34-474D-9A0E-38F28CF104EC}" type="datetimeFigureOut">
              <a:rPr lang="en-US" smtClean="0"/>
              <a:t>7/22/22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9CAAF-4035-4A4C-9802-28F9290A06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602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94D94-0D34-474D-9A0E-38F28CF104EC}" type="datetimeFigureOut">
              <a:rPr lang="en-US" smtClean="0"/>
              <a:t>7/22/22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9CAAF-4035-4A4C-9802-28F9290A06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756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594D94-0D34-474D-9A0E-38F28CF104EC}" type="datetimeFigureOut">
              <a:rPr lang="en-US" smtClean="0"/>
              <a:t>7/22/22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19CAAF-4035-4A4C-9802-28F9290A06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944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13" Type="http://schemas.openxmlformats.org/officeDocument/2006/relationships/image" Target="../media/image12.emf"/><Relationship Id="rId18" Type="http://schemas.openxmlformats.org/officeDocument/2006/relationships/image" Target="../media/image17.png"/><Relationship Id="rId3" Type="http://schemas.openxmlformats.org/officeDocument/2006/relationships/image" Target="../media/image2.emf"/><Relationship Id="rId21" Type="http://schemas.openxmlformats.org/officeDocument/2006/relationships/image" Target="../media/image20.png"/><Relationship Id="rId7" Type="http://schemas.openxmlformats.org/officeDocument/2006/relationships/image" Target="../media/image6.emf"/><Relationship Id="rId12" Type="http://schemas.openxmlformats.org/officeDocument/2006/relationships/image" Target="../media/image11.emf"/><Relationship Id="rId17" Type="http://schemas.openxmlformats.org/officeDocument/2006/relationships/image" Target="../media/image16.emf"/><Relationship Id="rId2" Type="http://schemas.openxmlformats.org/officeDocument/2006/relationships/image" Target="../media/image1.emf"/><Relationship Id="rId16" Type="http://schemas.openxmlformats.org/officeDocument/2006/relationships/image" Target="../media/image15.emf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emf"/><Relationship Id="rId11" Type="http://schemas.openxmlformats.org/officeDocument/2006/relationships/image" Target="../media/image10.emf"/><Relationship Id="rId5" Type="http://schemas.openxmlformats.org/officeDocument/2006/relationships/image" Target="../media/image4.emf"/><Relationship Id="rId15" Type="http://schemas.openxmlformats.org/officeDocument/2006/relationships/image" Target="../media/image14.emf"/><Relationship Id="rId10" Type="http://schemas.openxmlformats.org/officeDocument/2006/relationships/image" Target="../media/image9.emf"/><Relationship Id="rId19" Type="http://schemas.openxmlformats.org/officeDocument/2006/relationships/image" Target="../media/image18.png"/><Relationship Id="rId4" Type="http://schemas.openxmlformats.org/officeDocument/2006/relationships/image" Target="../media/image3.emf"/><Relationship Id="rId9" Type="http://schemas.openxmlformats.org/officeDocument/2006/relationships/image" Target="../media/image8.emf"/><Relationship Id="rId14" Type="http://schemas.openxmlformats.org/officeDocument/2006/relationships/image" Target="../media/image13.emf"/><Relationship Id="rId22" Type="http://schemas.openxmlformats.org/officeDocument/2006/relationships/image" Target="../media/image2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Picture 263">
            <a:extLst>
              <a:ext uri="{FF2B5EF4-FFF2-40B4-BE49-F238E27FC236}">
                <a16:creationId xmlns:a16="http://schemas.microsoft.com/office/drawing/2014/main" id="{FD189295-3944-57C8-2092-B96FE1D8EA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9177" y="8671091"/>
            <a:ext cx="1576980" cy="1235643"/>
          </a:xfrm>
          <a:prstGeom prst="rect">
            <a:avLst/>
          </a:prstGeom>
        </p:spPr>
      </p:pic>
      <p:pic>
        <p:nvPicPr>
          <p:cNvPr id="263" name="Picture 262">
            <a:extLst>
              <a:ext uri="{FF2B5EF4-FFF2-40B4-BE49-F238E27FC236}">
                <a16:creationId xmlns:a16="http://schemas.microsoft.com/office/drawing/2014/main" id="{1106BB5D-B824-0950-2020-ADF4AC83AC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8336" y="8685539"/>
            <a:ext cx="1493941" cy="1231118"/>
          </a:xfrm>
          <a:prstGeom prst="rect">
            <a:avLst/>
          </a:prstGeom>
        </p:spPr>
      </p:pic>
      <p:pic>
        <p:nvPicPr>
          <p:cNvPr id="162" name="Picture 161">
            <a:extLst>
              <a:ext uri="{FF2B5EF4-FFF2-40B4-BE49-F238E27FC236}">
                <a16:creationId xmlns:a16="http://schemas.microsoft.com/office/drawing/2014/main" id="{700FC783-F770-3C2F-72CC-4FDE867E47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2250" y="7578425"/>
            <a:ext cx="1577305" cy="1220697"/>
          </a:xfrm>
          <a:prstGeom prst="rect">
            <a:avLst/>
          </a:prstGeom>
        </p:spPr>
      </p:pic>
      <p:pic>
        <p:nvPicPr>
          <p:cNvPr id="158" name="Picture 157">
            <a:extLst>
              <a:ext uri="{FF2B5EF4-FFF2-40B4-BE49-F238E27FC236}">
                <a16:creationId xmlns:a16="http://schemas.microsoft.com/office/drawing/2014/main" id="{ED5EFC8A-3F20-A3B5-A875-5451A8704B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31060" y="7572012"/>
            <a:ext cx="1593879" cy="1233524"/>
          </a:xfrm>
          <a:prstGeom prst="rect">
            <a:avLst/>
          </a:prstGeom>
        </p:spPr>
      </p:pic>
      <p:pic>
        <p:nvPicPr>
          <p:cNvPr id="157" name="Picture 156">
            <a:extLst>
              <a:ext uri="{FF2B5EF4-FFF2-40B4-BE49-F238E27FC236}">
                <a16:creationId xmlns:a16="http://schemas.microsoft.com/office/drawing/2014/main" id="{AE5FAAAE-ECAB-F00A-4384-D7BA034281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52295" y="6180760"/>
            <a:ext cx="1540393" cy="1271329"/>
          </a:xfrm>
          <a:prstGeom prst="rect">
            <a:avLst/>
          </a:prstGeom>
        </p:spPr>
      </p:pic>
      <p:pic>
        <p:nvPicPr>
          <p:cNvPr id="148" name="Picture 147">
            <a:extLst>
              <a:ext uri="{FF2B5EF4-FFF2-40B4-BE49-F238E27FC236}">
                <a16:creationId xmlns:a16="http://schemas.microsoft.com/office/drawing/2014/main" id="{68E3A8FB-9895-47CF-DD85-DE2B08222EA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81451" y="6255019"/>
            <a:ext cx="1372471" cy="1191707"/>
          </a:xfrm>
          <a:prstGeom prst="rect">
            <a:avLst/>
          </a:prstGeom>
        </p:spPr>
      </p:pic>
      <p:pic>
        <p:nvPicPr>
          <p:cNvPr id="147" name="Picture 146">
            <a:extLst>
              <a:ext uri="{FF2B5EF4-FFF2-40B4-BE49-F238E27FC236}">
                <a16:creationId xmlns:a16="http://schemas.microsoft.com/office/drawing/2014/main" id="{BA5D88F5-1D5B-A85C-45C5-E6F9D985CF1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44702" y="5078701"/>
            <a:ext cx="1594759" cy="1288343"/>
          </a:xfrm>
          <a:prstGeom prst="rect">
            <a:avLst/>
          </a:prstGeom>
        </p:spPr>
      </p:pic>
      <p:pic>
        <p:nvPicPr>
          <p:cNvPr id="146" name="Picture 145">
            <a:extLst>
              <a:ext uri="{FF2B5EF4-FFF2-40B4-BE49-F238E27FC236}">
                <a16:creationId xmlns:a16="http://schemas.microsoft.com/office/drawing/2014/main" id="{969741E1-2D4F-466E-B447-BA8888593D6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61582" y="5081695"/>
            <a:ext cx="1522545" cy="1280322"/>
          </a:xfrm>
          <a:prstGeom prst="rect">
            <a:avLst/>
          </a:prstGeom>
        </p:spPr>
      </p:pic>
      <p:pic>
        <p:nvPicPr>
          <p:cNvPr id="145" name="Picture 144">
            <a:extLst>
              <a:ext uri="{FF2B5EF4-FFF2-40B4-BE49-F238E27FC236}">
                <a16:creationId xmlns:a16="http://schemas.microsoft.com/office/drawing/2014/main" id="{A8F19415-92CF-B5FD-F832-41443405676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60067" y="1234909"/>
            <a:ext cx="1561672" cy="1230408"/>
          </a:xfrm>
          <a:prstGeom prst="rect">
            <a:avLst/>
          </a:prstGeom>
        </p:spPr>
      </p:pic>
      <p:pic>
        <p:nvPicPr>
          <p:cNvPr id="144" name="Picture 143">
            <a:extLst>
              <a:ext uri="{FF2B5EF4-FFF2-40B4-BE49-F238E27FC236}">
                <a16:creationId xmlns:a16="http://schemas.microsoft.com/office/drawing/2014/main" id="{C4809D29-FFE2-8E18-8A68-FBDAA02C5F2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71096" y="1265584"/>
            <a:ext cx="1440082" cy="1192254"/>
          </a:xfrm>
          <a:prstGeom prst="rect">
            <a:avLst/>
          </a:prstGeom>
        </p:spPr>
      </p:pic>
      <p:pic>
        <p:nvPicPr>
          <p:cNvPr id="143" name="Picture 142">
            <a:extLst>
              <a:ext uri="{FF2B5EF4-FFF2-40B4-BE49-F238E27FC236}">
                <a16:creationId xmlns:a16="http://schemas.microsoft.com/office/drawing/2014/main" id="{65F56448-68FD-016B-20FD-07CFD178F5D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249811" y="132213"/>
            <a:ext cx="1538620" cy="1190758"/>
          </a:xfrm>
          <a:prstGeom prst="rect">
            <a:avLst/>
          </a:prstGeom>
        </p:spPr>
      </p:pic>
      <p:pic>
        <p:nvPicPr>
          <p:cNvPr id="142" name="Picture 141">
            <a:extLst>
              <a:ext uri="{FF2B5EF4-FFF2-40B4-BE49-F238E27FC236}">
                <a16:creationId xmlns:a16="http://schemas.microsoft.com/office/drawing/2014/main" id="{814E1C03-0B90-4321-125E-ADEC75002AF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596899" y="137261"/>
            <a:ext cx="1545002" cy="1195698"/>
          </a:xfrm>
          <a:prstGeom prst="rect">
            <a:avLst/>
          </a:prstGeom>
        </p:spPr>
      </p:pic>
      <p:pic>
        <p:nvPicPr>
          <p:cNvPr id="141" name="Picture 140">
            <a:extLst>
              <a:ext uri="{FF2B5EF4-FFF2-40B4-BE49-F238E27FC236}">
                <a16:creationId xmlns:a16="http://schemas.microsoft.com/office/drawing/2014/main" id="{6D9C92DD-5D93-8645-1FE0-83CC6C592DB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48270" y="3766562"/>
            <a:ext cx="1514183" cy="1186438"/>
          </a:xfrm>
          <a:prstGeom prst="rect">
            <a:avLst/>
          </a:prstGeom>
        </p:spPr>
      </p:pic>
      <p:pic>
        <p:nvPicPr>
          <p:cNvPr id="140" name="Picture 139">
            <a:extLst>
              <a:ext uri="{FF2B5EF4-FFF2-40B4-BE49-F238E27FC236}">
                <a16:creationId xmlns:a16="http://schemas.microsoft.com/office/drawing/2014/main" id="{24F0CB09-694F-EF5E-5805-54CB1A05B9A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700226" y="3752088"/>
            <a:ext cx="1471013" cy="1212224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FF2254DC-9570-A5EB-DC54-A8B9C28873B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598464" y="2615003"/>
            <a:ext cx="1567735" cy="1213291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0138EEA8-C61B-CFB4-6EA7-1199201E08C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269637" y="2636131"/>
            <a:ext cx="1576083" cy="121975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E5AAFC2-D2CC-0D41-87A1-3633BFEBDA3D}"/>
              </a:ext>
            </a:extLst>
          </p:cNvPr>
          <p:cNvSpPr txBox="1"/>
          <p:nvPr/>
        </p:nvSpPr>
        <p:spPr>
          <a:xfrm>
            <a:off x="4023922" y="250282"/>
            <a:ext cx="8528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0.6913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CF287AAA-CCB7-0840-8E2D-8F0C50F1D3B4}"/>
              </a:ext>
            </a:extLst>
          </p:cNvPr>
          <p:cNvSpPr txBox="1"/>
          <p:nvPr/>
        </p:nvSpPr>
        <p:spPr>
          <a:xfrm>
            <a:off x="4407764" y="15871"/>
            <a:ext cx="8528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0.3788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D3D51854-67E8-5744-97CD-AB524702B0F2}"/>
              </a:ext>
            </a:extLst>
          </p:cNvPr>
          <p:cNvSpPr txBox="1"/>
          <p:nvPr/>
        </p:nvSpPr>
        <p:spPr>
          <a:xfrm>
            <a:off x="4406369" y="1248204"/>
            <a:ext cx="8528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0.4554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F7931716-89C6-944C-BA64-D160CB8B2955}"/>
              </a:ext>
            </a:extLst>
          </p:cNvPr>
          <p:cNvSpPr txBox="1"/>
          <p:nvPr/>
        </p:nvSpPr>
        <p:spPr>
          <a:xfrm>
            <a:off x="5668409" y="165321"/>
            <a:ext cx="8528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0.0612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DDA4D837-E071-AB4E-B307-7F5580C707F2}"/>
              </a:ext>
            </a:extLst>
          </p:cNvPr>
          <p:cNvSpPr txBox="1"/>
          <p:nvPr/>
        </p:nvSpPr>
        <p:spPr>
          <a:xfrm>
            <a:off x="6083868" y="20977"/>
            <a:ext cx="8528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0.4473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DCFB48E6-1362-7442-8928-DB65C3692DD8}"/>
              </a:ext>
            </a:extLst>
          </p:cNvPr>
          <p:cNvSpPr txBox="1"/>
          <p:nvPr/>
        </p:nvSpPr>
        <p:spPr>
          <a:xfrm>
            <a:off x="5703132" y="1194237"/>
            <a:ext cx="8528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0.0168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5F6927FA-7BB7-9E4D-BE92-7EF4BEDBD043}"/>
              </a:ext>
            </a:extLst>
          </p:cNvPr>
          <p:cNvSpPr txBox="1"/>
          <p:nvPr/>
        </p:nvSpPr>
        <p:spPr>
          <a:xfrm>
            <a:off x="6157057" y="1403944"/>
            <a:ext cx="8528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0.0008</a:t>
            </a: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2C09C00A-D13C-C24C-80EC-BAD615D0B0D2}"/>
              </a:ext>
            </a:extLst>
          </p:cNvPr>
          <p:cNvSpPr txBox="1"/>
          <p:nvPr/>
        </p:nvSpPr>
        <p:spPr>
          <a:xfrm>
            <a:off x="3973026" y="1351469"/>
            <a:ext cx="8528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0.9614</a:t>
            </a:r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CCB2CF65-C9B3-1D40-8C3C-CEEBA0B045A6}"/>
              </a:ext>
            </a:extLst>
          </p:cNvPr>
          <p:cNvSpPr txBox="1"/>
          <p:nvPr/>
        </p:nvSpPr>
        <p:spPr>
          <a:xfrm>
            <a:off x="5689365" y="2657229"/>
            <a:ext cx="8528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0.7076</a:t>
            </a:r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814DF14A-765B-1546-80F3-746A4CE125B0}"/>
              </a:ext>
            </a:extLst>
          </p:cNvPr>
          <p:cNvSpPr txBox="1"/>
          <p:nvPr/>
        </p:nvSpPr>
        <p:spPr>
          <a:xfrm>
            <a:off x="4040375" y="2760122"/>
            <a:ext cx="8528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0.2525</a:t>
            </a: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BB6ECA2B-2AE5-B44B-AB7E-9A3D45B64D9C}"/>
              </a:ext>
            </a:extLst>
          </p:cNvPr>
          <p:cNvSpPr txBox="1"/>
          <p:nvPr/>
        </p:nvSpPr>
        <p:spPr>
          <a:xfrm>
            <a:off x="4048903" y="4028179"/>
            <a:ext cx="8528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0.3342</a:t>
            </a:r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99E312C6-2E91-CE46-9AC6-FADCAE02D08A}"/>
              </a:ext>
            </a:extLst>
          </p:cNvPr>
          <p:cNvSpPr txBox="1"/>
          <p:nvPr/>
        </p:nvSpPr>
        <p:spPr>
          <a:xfrm>
            <a:off x="5676209" y="3897665"/>
            <a:ext cx="8528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0.0003</a:t>
            </a:r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A3416C8D-7D67-A842-9F7E-DAFF8602E5DF}"/>
              </a:ext>
            </a:extLst>
          </p:cNvPr>
          <p:cNvSpPr txBox="1"/>
          <p:nvPr/>
        </p:nvSpPr>
        <p:spPr>
          <a:xfrm>
            <a:off x="6142076" y="4071921"/>
            <a:ext cx="8528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0.0426</a:t>
            </a:r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421377E5-1C1A-4D44-A6CF-C08DB7BA5716}"/>
              </a:ext>
            </a:extLst>
          </p:cNvPr>
          <p:cNvSpPr txBox="1"/>
          <p:nvPr/>
        </p:nvSpPr>
        <p:spPr>
          <a:xfrm>
            <a:off x="5703132" y="6335677"/>
            <a:ext cx="8528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0.0341</a:t>
            </a:r>
          </a:p>
        </p:txBody>
      </p:sp>
      <p:sp>
        <p:nvSpPr>
          <p:cNvPr id="205" name="TextBox 204">
            <a:extLst>
              <a:ext uri="{FF2B5EF4-FFF2-40B4-BE49-F238E27FC236}">
                <a16:creationId xmlns:a16="http://schemas.microsoft.com/office/drawing/2014/main" id="{1ACF413A-CEA6-CA4A-B1FD-4C0F019C9CB6}"/>
              </a:ext>
            </a:extLst>
          </p:cNvPr>
          <p:cNvSpPr txBox="1"/>
          <p:nvPr/>
        </p:nvSpPr>
        <p:spPr>
          <a:xfrm>
            <a:off x="6119615" y="6392785"/>
            <a:ext cx="8528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0.0144</a:t>
            </a:r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A586223A-217F-164F-B42E-D2F8C2693667}"/>
              </a:ext>
            </a:extLst>
          </p:cNvPr>
          <p:cNvSpPr txBox="1"/>
          <p:nvPr/>
        </p:nvSpPr>
        <p:spPr>
          <a:xfrm>
            <a:off x="3990425" y="6315045"/>
            <a:ext cx="8528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0.0480</a:t>
            </a:r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id="{566D574B-D75B-4943-BBCA-1F866490FDE9}"/>
              </a:ext>
            </a:extLst>
          </p:cNvPr>
          <p:cNvSpPr txBox="1"/>
          <p:nvPr/>
        </p:nvSpPr>
        <p:spPr>
          <a:xfrm>
            <a:off x="4445129" y="6475218"/>
            <a:ext cx="8528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0.0060</a:t>
            </a: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8402DE10-A1E0-A341-AEE5-9AEEE38595CD}"/>
              </a:ext>
            </a:extLst>
          </p:cNvPr>
          <p:cNvSpPr txBox="1"/>
          <p:nvPr/>
        </p:nvSpPr>
        <p:spPr>
          <a:xfrm>
            <a:off x="3979965" y="5120644"/>
            <a:ext cx="8528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0.2549</a:t>
            </a:r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4044CA51-04EA-5544-BF86-0513106EEA3A}"/>
              </a:ext>
            </a:extLst>
          </p:cNvPr>
          <p:cNvSpPr txBox="1"/>
          <p:nvPr/>
        </p:nvSpPr>
        <p:spPr>
          <a:xfrm>
            <a:off x="4460755" y="5394238"/>
            <a:ext cx="8528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0.1590</a:t>
            </a:r>
          </a:p>
        </p:txBody>
      </p:sp>
      <p:sp>
        <p:nvSpPr>
          <p:cNvPr id="210" name="TextBox 209">
            <a:extLst>
              <a:ext uri="{FF2B5EF4-FFF2-40B4-BE49-F238E27FC236}">
                <a16:creationId xmlns:a16="http://schemas.microsoft.com/office/drawing/2014/main" id="{F8539EEC-C207-8446-A4E5-2B9DE154C417}"/>
              </a:ext>
            </a:extLst>
          </p:cNvPr>
          <p:cNvSpPr txBox="1"/>
          <p:nvPr/>
        </p:nvSpPr>
        <p:spPr>
          <a:xfrm>
            <a:off x="5661979" y="5242034"/>
            <a:ext cx="58708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0.5521</a:t>
            </a:r>
          </a:p>
        </p:txBody>
      </p:sp>
      <p:sp>
        <p:nvSpPr>
          <p:cNvPr id="211" name="TextBox 210">
            <a:extLst>
              <a:ext uri="{FF2B5EF4-FFF2-40B4-BE49-F238E27FC236}">
                <a16:creationId xmlns:a16="http://schemas.microsoft.com/office/drawing/2014/main" id="{94B4C293-7F1C-3C41-B37E-1E00C82E0258}"/>
              </a:ext>
            </a:extLst>
          </p:cNvPr>
          <p:cNvSpPr txBox="1"/>
          <p:nvPr/>
        </p:nvSpPr>
        <p:spPr>
          <a:xfrm>
            <a:off x="6136333" y="5226857"/>
            <a:ext cx="8528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0.0620</a:t>
            </a: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71F53BFB-6B3F-EB4E-AD29-125534771F83}"/>
              </a:ext>
            </a:extLst>
          </p:cNvPr>
          <p:cNvSpPr txBox="1"/>
          <p:nvPr/>
        </p:nvSpPr>
        <p:spPr>
          <a:xfrm>
            <a:off x="5705330" y="7722332"/>
            <a:ext cx="5553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0.5552</a:t>
            </a:r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2E24031E-F30B-824F-A7A3-CD965F9047CC}"/>
              </a:ext>
            </a:extLst>
          </p:cNvPr>
          <p:cNvSpPr txBox="1"/>
          <p:nvPr/>
        </p:nvSpPr>
        <p:spPr>
          <a:xfrm>
            <a:off x="6136333" y="7576431"/>
            <a:ext cx="8528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0.3552</a:t>
            </a:r>
          </a:p>
        </p:txBody>
      </p:sp>
      <p:sp>
        <p:nvSpPr>
          <p:cNvPr id="214" name="TextBox 213">
            <a:extLst>
              <a:ext uri="{FF2B5EF4-FFF2-40B4-BE49-F238E27FC236}">
                <a16:creationId xmlns:a16="http://schemas.microsoft.com/office/drawing/2014/main" id="{08F9A7AB-A520-2A4D-9F01-ED0DADBF8FA7}"/>
              </a:ext>
            </a:extLst>
          </p:cNvPr>
          <p:cNvSpPr txBox="1"/>
          <p:nvPr/>
        </p:nvSpPr>
        <p:spPr>
          <a:xfrm>
            <a:off x="4084323" y="7836933"/>
            <a:ext cx="5454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0.2281</a:t>
            </a:r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082AB169-E1BD-7E4B-A3FD-E5B79BD93824}"/>
              </a:ext>
            </a:extLst>
          </p:cNvPr>
          <p:cNvSpPr txBox="1"/>
          <p:nvPr/>
        </p:nvSpPr>
        <p:spPr>
          <a:xfrm>
            <a:off x="4496394" y="7605053"/>
            <a:ext cx="8528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0.0750</a:t>
            </a: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8EF30D4F-40CB-8F4C-B3B3-6BC2E34B0E9D}"/>
              </a:ext>
            </a:extLst>
          </p:cNvPr>
          <p:cNvSpPr txBox="1"/>
          <p:nvPr/>
        </p:nvSpPr>
        <p:spPr>
          <a:xfrm>
            <a:off x="4031250" y="8653790"/>
            <a:ext cx="8528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0.0252</a:t>
            </a:r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id="{92130789-4752-A546-9D3A-4CF882EB4E3D}"/>
              </a:ext>
            </a:extLst>
          </p:cNvPr>
          <p:cNvSpPr txBox="1"/>
          <p:nvPr/>
        </p:nvSpPr>
        <p:spPr>
          <a:xfrm>
            <a:off x="4514938" y="8654321"/>
            <a:ext cx="8528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0.0376</a:t>
            </a:r>
          </a:p>
        </p:txBody>
      </p:sp>
      <p:sp>
        <p:nvSpPr>
          <p:cNvPr id="218" name="TextBox 217">
            <a:extLst>
              <a:ext uri="{FF2B5EF4-FFF2-40B4-BE49-F238E27FC236}">
                <a16:creationId xmlns:a16="http://schemas.microsoft.com/office/drawing/2014/main" id="{D9217CA3-7C36-2D44-ACA9-2C2F667B49AD}"/>
              </a:ext>
            </a:extLst>
          </p:cNvPr>
          <p:cNvSpPr txBox="1"/>
          <p:nvPr/>
        </p:nvSpPr>
        <p:spPr>
          <a:xfrm>
            <a:off x="5726693" y="8816992"/>
            <a:ext cx="8528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0.0002</a:t>
            </a:r>
          </a:p>
        </p:txBody>
      </p:sp>
      <p:sp>
        <p:nvSpPr>
          <p:cNvPr id="219" name="TextBox 218">
            <a:extLst>
              <a:ext uri="{FF2B5EF4-FFF2-40B4-BE49-F238E27FC236}">
                <a16:creationId xmlns:a16="http://schemas.microsoft.com/office/drawing/2014/main" id="{BB14D7AD-9058-DE48-B16E-2DFA6B09B3BA}"/>
              </a:ext>
            </a:extLst>
          </p:cNvPr>
          <p:cNvSpPr txBox="1"/>
          <p:nvPr/>
        </p:nvSpPr>
        <p:spPr>
          <a:xfrm>
            <a:off x="6182045" y="8788508"/>
            <a:ext cx="8528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0.0317</a:t>
            </a:r>
          </a:p>
        </p:txBody>
      </p:sp>
      <p:sp>
        <p:nvSpPr>
          <p:cNvPr id="220" name="TextBox 219">
            <a:extLst>
              <a:ext uri="{FF2B5EF4-FFF2-40B4-BE49-F238E27FC236}">
                <a16:creationId xmlns:a16="http://schemas.microsoft.com/office/drawing/2014/main" id="{3017F19D-406F-8D42-AC52-39CC928E8AFE}"/>
              </a:ext>
            </a:extLst>
          </p:cNvPr>
          <p:cNvSpPr txBox="1"/>
          <p:nvPr/>
        </p:nvSpPr>
        <p:spPr>
          <a:xfrm>
            <a:off x="4487298" y="2603571"/>
            <a:ext cx="8528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0.9972</a:t>
            </a:r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id="{7FA0D637-8E8A-1448-9A9C-673CF5C10EA3}"/>
              </a:ext>
            </a:extLst>
          </p:cNvPr>
          <p:cNvSpPr txBox="1"/>
          <p:nvPr/>
        </p:nvSpPr>
        <p:spPr>
          <a:xfrm>
            <a:off x="6182045" y="2877873"/>
            <a:ext cx="8528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0.0022</a:t>
            </a:r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3B7EC39C-E2C8-3749-AA14-BCCDBB9CECA1}"/>
              </a:ext>
            </a:extLst>
          </p:cNvPr>
          <p:cNvSpPr txBox="1"/>
          <p:nvPr/>
        </p:nvSpPr>
        <p:spPr>
          <a:xfrm>
            <a:off x="4457654" y="3675619"/>
            <a:ext cx="8528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0.5087</a:t>
            </a:r>
          </a:p>
        </p:txBody>
      </p:sp>
      <p:sp>
        <p:nvSpPr>
          <p:cNvPr id="227" name="TextBox 226">
            <a:extLst>
              <a:ext uri="{FF2B5EF4-FFF2-40B4-BE49-F238E27FC236}">
                <a16:creationId xmlns:a16="http://schemas.microsoft.com/office/drawing/2014/main" id="{29565D9D-6A85-0845-B9C0-57369753EEF2}"/>
              </a:ext>
            </a:extLst>
          </p:cNvPr>
          <p:cNvSpPr txBox="1"/>
          <p:nvPr/>
        </p:nvSpPr>
        <p:spPr>
          <a:xfrm>
            <a:off x="-283329" y="43220"/>
            <a:ext cx="1677073" cy="261609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Sup Figure 1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DA7C1798-795C-19D2-B609-5974440AD87F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-8210" y="239612"/>
            <a:ext cx="4275946" cy="184473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AB87D7F7-176D-441E-547B-FB2E248CA0EA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-52764" y="2687620"/>
            <a:ext cx="4374925" cy="1892461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2BABD10E-5813-F5D6-45FC-22064492B211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-26400" y="5041887"/>
            <a:ext cx="3715341" cy="1846870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A1B56F98-A577-3E2D-481E-6062F922C690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-41428" y="7612214"/>
            <a:ext cx="3755073" cy="1755330"/>
          </a:xfrm>
          <a:prstGeom prst="rect">
            <a:avLst/>
          </a:prstGeom>
        </p:spPr>
      </p:pic>
      <p:cxnSp>
        <p:nvCxnSpPr>
          <p:cNvPr id="232" name="Straight Connector 231">
            <a:extLst>
              <a:ext uri="{FF2B5EF4-FFF2-40B4-BE49-F238E27FC236}">
                <a16:creationId xmlns:a16="http://schemas.microsoft.com/office/drawing/2014/main" id="{CC2B40FB-982A-8218-7241-ECD472763B7C}"/>
              </a:ext>
            </a:extLst>
          </p:cNvPr>
          <p:cNvCxnSpPr>
            <a:cxnSpLocks/>
          </p:cNvCxnSpPr>
          <p:nvPr/>
        </p:nvCxnSpPr>
        <p:spPr>
          <a:xfrm>
            <a:off x="4127548" y="445554"/>
            <a:ext cx="295307" cy="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3" name="Straight Connector 232">
            <a:extLst>
              <a:ext uri="{FF2B5EF4-FFF2-40B4-BE49-F238E27FC236}">
                <a16:creationId xmlns:a16="http://schemas.microsoft.com/office/drawing/2014/main" id="{1790171E-388E-0600-F283-B0CDF9AD6C30}"/>
              </a:ext>
            </a:extLst>
          </p:cNvPr>
          <p:cNvCxnSpPr>
            <a:cxnSpLocks/>
          </p:cNvCxnSpPr>
          <p:nvPr/>
        </p:nvCxnSpPr>
        <p:spPr>
          <a:xfrm>
            <a:off x="4527295" y="208138"/>
            <a:ext cx="295307" cy="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4" name="Straight Connector 233">
            <a:extLst>
              <a:ext uri="{FF2B5EF4-FFF2-40B4-BE49-F238E27FC236}">
                <a16:creationId xmlns:a16="http://schemas.microsoft.com/office/drawing/2014/main" id="{3E7DDEEB-5A2C-BCFC-7334-46FC6CECB87F}"/>
              </a:ext>
            </a:extLst>
          </p:cNvPr>
          <p:cNvCxnSpPr>
            <a:cxnSpLocks/>
          </p:cNvCxnSpPr>
          <p:nvPr/>
        </p:nvCxnSpPr>
        <p:spPr>
          <a:xfrm>
            <a:off x="5777987" y="352657"/>
            <a:ext cx="295307" cy="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5" name="Straight Connector 234">
            <a:extLst>
              <a:ext uri="{FF2B5EF4-FFF2-40B4-BE49-F238E27FC236}">
                <a16:creationId xmlns:a16="http://schemas.microsoft.com/office/drawing/2014/main" id="{9F94535F-1778-616B-EB55-DE4BABD770E7}"/>
              </a:ext>
            </a:extLst>
          </p:cNvPr>
          <p:cNvCxnSpPr>
            <a:cxnSpLocks/>
          </p:cNvCxnSpPr>
          <p:nvPr/>
        </p:nvCxnSpPr>
        <p:spPr>
          <a:xfrm>
            <a:off x="6202676" y="212732"/>
            <a:ext cx="295307" cy="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6" name="Straight Connector 235">
            <a:extLst>
              <a:ext uri="{FF2B5EF4-FFF2-40B4-BE49-F238E27FC236}">
                <a16:creationId xmlns:a16="http://schemas.microsoft.com/office/drawing/2014/main" id="{4A0C382C-0578-7E6B-75C7-78593BBF30CA}"/>
              </a:ext>
            </a:extLst>
          </p:cNvPr>
          <p:cNvCxnSpPr>
            <a:cxnSpLocks/>
          </p:cNvCxnSpPr>
          <p:nvPr/>
        </p:nvCxnSpPr>
        <p:spPr>
          <a:xfrm>
            <a:off x="4132693" y="2955694"/>
            <a:ext cx="295307" cy="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7" name="Straight Connector 236">
            <a:extLst>
              <a:ext uri="{FF2B5EF4-FFF2-40B4-BE49-F238E27FC236}">
                <a16:creationId xmlns:a16="http://schemas.microsoft.com/office/drawing/2014/main" id="{2C1A88E6-B967-73A7-1F29-344392B4DF9B}"/>
              </a:ext>
            </a:extLst>
          </p:cNvPr>
          <p:cNvCxnSpPr>
            <a:cxnSpLocks/>
          </p:cNvCxnSpPr>
          <p:nvPr/>
        </p:nvCxnSpPr>
        <p:spPr>
          <a:xfrm>
            <a:off x="4580319" y="2792901"/>
            <a:ext cx="295307" cy="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8" name="Straight Connector 237">
            <a:extLst>
              <a:ext uri="{FF2B5EF4-FFF2-40B4-BE49-F238E27FC236}">
                <a16:creationId xmlns:a16="http://schemas.microsoft.com/office/drawing/2014/main" id="{65A6DD50-7E80-E1DF-BFC6-C5DD04ECB292}"/>
              </a:ext>
            </a:extLst>
          </p:cNvPr>
          <p:cNvCxnSpPr>
            <a:cxnSpLocks/>
          </p:cNvCxnSpPr>
          <p:nvPr/>
        </p:nvCxnSpPr>
        <p:spPr>
          <a:xfrm>
            <a:off x="5777585" y="2846971"/>
            <a:ext cx="295307" cy="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9" name="Straight Connector 238">
            <a:extLst>
              <a:ext uri="{FF2B5EF4-FFF2-40B4-BE49-F238E27FC236}">
                <a16:creationId xmlns:a16="http://schemas.microsoft.com/office/drawing/2014/main" id="{F33FCBE9-8390-2440-13FF-E08848374653}"/>
              </a:ext>
            </a:extLst>
          </p:cNvPr>
          <p:cNvCxnSpPr>
            <a:cxnSpLocks/>
          </p:cNvCxnSpPr>
          <p:nvPr/>
        </p:nvCxnSpPr>
        <p:spPr>
          <a:xfrm>
            <a:off x="6295649" y="3072115"/>
            <a:ext cx="295307" cy="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0" name="Straight Connector 239">
            <a:extLst>
              <a:ext uri="{FF2B5EF4-FFF2-40B4-BE49-F238E27FC236}">
                <a16:creationId xmlns:a16="http://schemas.microsoft.com/office/drawing/2014/main" id="{CE86B719-CF70-8060-B938-1911A1D0A274}"/>
              </a:ext>
            </a:extLst>
          </p:cNvPr>
          <p:cNvCxnSpPr>
            <a:cxnSpLocks/>
          </p:cNvCxnSpPr>
          <p:nvPr/>
        </p:nvCxnSpPr>
        <p:spPr>
          <a:xfrm>
            <a:off x="4149822" y="4228612"/>
            <a:ext cx="295307" cy="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1" name="Straight Connector 240">
            <a:extLst>
              <a:ext uri="{FF2B5EF4-FFF2-40B4-BE49-F238E27FC236}">
                <a16:creationId xmlns:a16="http://schemas.microsoft.com/office/drawing/2014/main" id="{A3D28F1F-136A-4809-5B09-4B3366BE918A}"/>
              </a:ext>
            </a:extLst>
          </p:cNvPr>
          <p:cNvCxnSpPr>
            <a:cxnSpLocks/>
          </p:cNvCxnSpPr>
          <p:nvPr/>
        </p:nvCxnSpPr>
        <p:spPr>
          <a:xfrm>
            <a:off x="4571136" y="3861897"/>
            <a:ext cx="295307" cy="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2" name="Straight Connector 241">
            <a:extLst>
              <a:ext uri="{FF2B5EF4-FFF2-40B4-BE49-F238E27FC236}">
                <a16:creationId xmlns:a16="http://schemas.microsoft.com/office/drawing/2014/main" id="{8FCD4ECB-D637-D428-51D6-A0D979199611}"/>
              </a:ext>
            </a:extLst>
          </p:cNvPr>
          <p:cNvCxnSpPr>
            <a:cxnSpLocks/>
          </p:cNvCxnSpPr>
          <p:nvPr/>
        </p:nvCxnSpPr>
        <p:spPr>
          <a:xfrm>
            <a:off x="5777585" y="4084864"/>
            <a:ext cx="295307" cy="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3" name="Straight Connector 242">
            <a:extLst>
              <a:ext uri="{FF2B5EF4-FFF2-40B4-BE49-F238E27FC236}">
                <a16:creationId xmlns:a16="http://schemas.microsoft.com/office/drawing/2014/main" id="{B7338ED1-E700-AE9F-2E12-8124C2338135}"/>
              </a:ext>
            </a:extLst>
          </p:cNvPr>
          <p:cNvCxnSpPr>
            <a:cxnSpLocks/>
          </p:cNvCxnSpPr>
          <p:nvPr/>
        </p:nvCxnSpPr>
        <p:spPr>
          <a:xfrm>
            <a:off x="6244036" y="4265589"/>
            <a:ext cx="295307" cy="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4" name="Straight Connector 243">
            <a:extLst>
              <a:ext uri="{FF2B5EF4-FFF2-40B4-BE49-F238E27FC236}">
                <a16:creationId xmlns:a16="http://schemas.microsoft.com/office/drawing/2014/main" id="{D48D7143-7560-E9CE-3AEE-D576A5EE6032}"/>
              </a:ext>
            </a:extLst>
          </p:cNvPr>
          <p:cNvCxnSpPr>
            <a:cxnSpLocks/>
          </p:cNvCxnSpPr>
          <p:nvPr/>
        </p:nvCxnSpPr>
        <p:spPr>
          <a:xfrm>
            <a:off x="4087024" y="1543391"/>
            <a:ext cx="295307" cy="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5" name="Straight Connector 244">
            <a:extLst>
              <a:ext uri="{FF2B5EF4-FFF2-40B4-BE49-F238E27FC236}">
                <a16:creationId xmlns:a16="http://schemas.microsoft.com/office/drawing/2014/main" id="{3D632C9D-4435-F0B5-7D6D-4C37CA0E473B}"/>
              </a:ext>
            </a:extLst>
          </p:cNvPr>
          <p:cNvCxnSpPr>
            <a:cxnSpLocks/>
          </p:cNvCxnSpPr>
          <p:nvPr/>
        </p:nvCxnSpPr>
        <p:spPr>
          <a:xfrm>
            <a:off x="4522486" y="1434460"/>
            <a:ext cx="295307" cy="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46" name="Picture 245">
            <a:extLst>
              <a:ext uri="{FF2B5EF4-FFF2-40B4-BE49-F238E27FC236}">
                <a16:creationId xmlns:a16="http://schemas.microsoft.com/office/drawing/2014/main" id="{A268A3B5-F4CF-1B48-E9DC-9A0C3F843509}"/>
              </a:ext>
            </a:extLst>
          </p:cNvPr>
          <p:cNvPicPr>
            <a:picLocks noChangeAspect="1"/>
          </p:cNvPicPr>
          <p:nvPr/>
        </p:nvPicPr>
        <p:blipFill rotWithShape="1">
          <a:blip r:embed="rId22"/>
          <a:srcRect b="88883"/>
          <a:stretch/>
        </p:blipFill>
        <p:spPr>
          <a:xfrm>
            <a:off x="3391790" y="2321205"/>
            <a:ext cx="3426981" cy="208358"/>
          </a:xfrm>
          <a:prstGeom prst="rect">
            <a:avLst/>
          </a:prstGeom>
        </p:spPr>
      </p:pic>
      <p:pic>
        <p:nvPicPr>
          <p:cNvPr id="247" name="Picture 246">
            <a:extLst>
              <a:ext uri="{FF2B5EF4-FFF2-40B4-BE49-F238E27FC236}">
                <a16:creationId xmlns:a16="http://schemas.microsoft.com/office/drawing/2014/main" id="{5AD1D8AC-D026-580C-00A1-589B68E29A99}"/>
              </a:ext>
            </a:extLst>
          </p:cNvPr>
          <p:cNvPicPr>
            <a:picLocks noChangeAspect="1"/>
          </p:cNvPicPr>
          <p:nvPr/>
        </p:nvPicPr>
        <p:blipFill rotWithShape="1">
          <a:blip r:embed="rId22"/>
          <a:srcRect b="88883"/>
          <a:stretch/>
        </p:blipFill>
        <p:spPr>
          <a:xfrm>
            <a:off x="3412481" y="4836905"/>
            <a:ext cx="3426981" cy="208358"/>
          </a:xfrm>
          <a:prstGeom prst="rect">
            <a:avLst/>
          </a:prstGeom>
        </p:spPr>
      </p:pic>
      <p:pic>
        <p:nvPicPr>
          <p:cNvPr id="248" name="Picture 247">
            <a:extLst>
              <a:ext uri="{FF2B5EF4-FFF2-40B4-BE49-F238E27FC236}">
                <a16:creationId xmlns:a16="http://schemas.microsoft.com/office/drawing/2014/main" id="{FE0527D6-A44A-CB46-6E02-AFD384DA35BE}"/>
              </a:ext>
            </a:extLst>
          </p:cNvPr>
          <p:cNvPicPr>
            <a:picLocks noChangeAspect="1"/>
          </p:cNvPicPr>
          <p:nvPr/>
        </p:nvPicPr>
        <p:blipFill rotWithShape="1">
          <a:blip r:embed="rId22"/>
          <a:srcRect b="88883"/>
          <a:stretch/>
        </p:blipFill>
        <p:spPr>
          <a:xfrm>
            <a:off x="3452708" y="7306975"/>
            <a:ext cx="3426981" cy="208358"/>
          </a:xfrm>
          <a:prstGeom prst="rect">
            <a:avLst/>
          </a:prstGeom>
        </p:spPr>
      </p:pic>
      <p:pic>
        <p:nvPicPr>
          <p:cNvPr id="249" name="Picture 248">
            <a:extLst>
              <a:ext uri="{FF2B5EF4-FFF2-40B4-BE49-F238E27FC236}">
                <a16:creationId xmlns:a16="http://schemas.microsoft.com/office/drawing/2014/main" id="{02DDDFC3-9CF7-DFD2-7F06-627A3B48073D}"/>
              </a:ext>
            </a:extLst>
          </p:cNvPr>
          <p:cNvPicPr>
            <a:picLocks noChangeAspect="1"/>
          </p:cNvPicPr>
          <p:nvPr/>
        </p:nvPicPr>
        <p:blipFill rotWithShape="1">
          <a:blip r:embed="rId22"/>
          <a:srcRect b="88883"/>
          <a:stretch/>
        </p:blipFill>
        <p:spPr>
          <a:xfrm>
            <a:off x="3412480" y="9752024"/>
            <a:ext cx="3426981" cy="208358"/>
          </a:xfrm>
          <a:prstGeom prst="rect">
            <a:avLst/>
          </a:prstGeom>
        </p:spPr>
      </p:pic>
      <p:cxnSp>
        <p:nvCxnSpPr>
          <p:cNvPr id="250" name="Straight Connector 249">
            <a:extLst>
              <a:ext uri="{FF2B5EF4-FFF2-40B4-BE49-F238E27FC236}">
                <a16:creationId xmlns:a16="http://schemas.microsoft.com/office/drawing/2014/main" id="{F0A3CCD1-5316-ED4A-CE6D-4773F13E244F}"/>
              </a:ext>
            </a:extLst>
          </p:cNvPr>
          <p:cNvCxnSpPr>
            <a:cxnSpLocks/>
          </p:cNvCxnSpPr>
          <p:nvPr/>
        </p:nvCxnSpPr>
        <p:spPr>
          <a:xfrm>
            <a:off x="4095830" y="5309480"/>
            <a:ext cx="295307" cy="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1" name="Straight Connector 250">
            <a:extLst>
              <a:ext uri="{FF2B5EF4-FFF2-40B4-BE49-F238E27FC236}">
                <a16:creationId xmlns:a16="http://schemas.microsoft.com/office/drawing/2014/main" id="{91A77211-F189-2BAE-3074-09DF40C354E8}"/>
              </a:ext>
            </a:extLst>
          </p:cNvPr>
          <p:cNvCxnSpPr>
            <a:cxnSpLocks/>
          </p:cNvCxnSpPr>
          <p:nvPr/>
        </p:nvCxnSpPr>
        <p:spPr>
          <a:xfrm>
            <a:off x="4568521" y="5579110"/>
            <a:ext cx="295307" cy="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2" name="Straight Connector 251">
            <a:extLst>
              <a:ext uri="{FF2B5EF4-FFF2-40B4-BE49-F238E27FC236}">
                <a16:creationId xmlns:a16="http://schemas.microsoft.com/office/drawing/2014/main" id="{60EC796D-1DA8-4DA1-8413-A6F8A7604256}"/>
              </a:ext>
            </a:extLst>
          </p:cNvPr>
          <p:cNvCxnSpPr>
            <a:cxnSpLocks/>
          </p:cNvCxnSpPr>
          <p:nvPr/>
        </p:nvCxnSpPr>
        <p:spPr>
          <a:xfrm>
            <a:off x="5786404" y="5440203"/>
            <a:ext cx="295307" cy="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3" name="Straight Connector 252">
            <a:extLst>
              <a:ext uri="{FF2B5EF4-FFF2-40B4-BE49-F238E27FC236}">
                <a16:creationId xmlns:a16="http://schemas.microsoft.com/office/drawing/2014/main" id="{3DBFCAA7-4C8A-9C59-03E2-49C06567FAE9}"/>
              </a:ext>
            </a:extLst>
          </p:cNvPr>
          <p:cNvCxnSpPr>
            <a:cxnSpLocks/>
          </p:cNvCxnSpPr>
          <p:nvPr/>
        </p:nvCxnSpPr>
        <p:spPr>
          <a:xfrm>
            <a:off x="6260633" y="5435354"/>
            <a:ext cx="295307" cy="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4" name="Straight Connector 253">
            <a:extLst>
              <a:ext uri="{FF2B5EF4-FFF2-40B4-BE49-F238E27FC236}">
                <a16:creationId xmlns:a16="http://schemas.microsoft.com/office/drawing/2014/main" id="{98D6423C-A735-6339-357B-1CA87A3A537C}"/>
              </a:ext>
            </a:extLst>
          </p:cNvPr>
          <p:cNvCxnSpPr>
            <a:cxnSpLocks/>
          </p:cNvCxnSpPr>
          <p:nvPr/>
        </p:nvCxnSpPr>
        <p:spPr>
          <a:xfrm>
            <a:off x="4104082" y="6505392"/>
            <a:ext cx="295307" cy="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5" name="Straight Connector 254">
            <a:extLst>
              <a:ext uri="{FF2B5EF4-FFF2-40B4-BE49-F238E27FC236}">
                <a16:creationId xmlns:a16="http://schemas.microsoft.com/office/drawing/2014/main" id="{6F3AE700-EEB2-F1DB-58CF-A595B0B25CA4}"/>
              </a:ext>
            </a:extLst>
          </p:cNvPr>
          <p:cNvCxnSpPr>
            <a:cxnSpLocks/>
          </p:cNvCxnSpPr>
          <p:nvPr/>
        </p:nvCxnSpPr>
        <p:spPr>
          <a:xfrm>
            <a:off x="4547926" y="6670199"/>
            <a:ext cx="295307" cy="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6" name="Straight Connector 255">
            <a:extLst>
              <a:ext uri="{FF2B5EF4-FFF2-40B4-BE49-F238E27FC236}">
                <a16:creationId xmlns:a16="http://schemas.microsoft.com/office/drawing/2014/main" id="{CFFE61DA-0408-61AB-586F-E7CDF2E93EF6}"/>
              </a:ext>
            </a:extLst>
          </p:cNvPr>
          <p:cNvCxnSpPr>
            <a:cxnSpLocks/>
          </p:cNvCxnSpPr>
          <p:nvPr/>
        </p:nvCxnSpPr>
        <p:spPr>
          <a:xfrm>
            <a:off x="5800471" y="6529758"/>
            <a:ext cx="295307" cy="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7" name="Straight Connector 256">
            <a:extLst>
              <a:ext uri="{FF2B5EF4-FFF2-40B4-BE49-F238E27FC236}">
                <a16:creationId xmlns:a16="http://schemas.microsoft.com/office/drawing/2014/main" id="{6FB512FB-8A50-14A1-3136-1E4C012795CA}"/>
              </a:ext>
            </a:extLst>
          </p:cNvPr>
          <p:cNvCxnSpPr>
            <a:cxnSpLocks/>
          </p:cNvCxnSpPr>
          <p:nvPr/>
        </p:nvCxnSpPr>
        <p:spPr>
          <a:xfrm>
            <a:off x="6246866" y="6579204"/>
            <a:ext cx="295307" cy="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8" name="Straight Connector 257">
            <a:extLst>
              <a:ext uri="{FF2B5EF4-FFF2-40B4-BE49-F238E27FC236}">
                <a16:creationId xmlns:a16="http://schemas.microsoft.com/office/drawing/2014/main" id="{31D12113-AB0D-A0D3-EFC3-5C9145A9E79E}"/>
              </a:ext>
            </a:extLst>
          </p:cNvPr>
          <p:cNvCxnSpPr>
            <a:cxnSpLocks/>
          </p:cNvCxnSpPr>
          <p:nvPr/>
        </p:nvCxnSpPr>
        <p:spPr>
          <a:xfrm>
            <a:off x="4186807" y="8036015"/>
            <a:ext cx="295307" cy="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9" name="Straight Connector 258">
            <a:extLst>
              <a:ext uri="{FF2B5EF4-FFF2-40B4-BE49-F238E27FC236}">
                <a16:creationId xmlns:a16="http://schemas.microsoft.com/office/drawing/2014/main" id="{22773034-3946-1205-0DA3-F9B775BAEE28}"/>
              </a:ext>
            </a:extLst>
          </p:cNvPr>
          <p:cNvCxnSpPr>
            <a:cxnSpLocks/>
          </p:cNvCxnSpPr>
          <p:nvPr/>
        </p:nvCxnSpPr>
        <p:spPr>
          <a:xfrm>
            <a:off x="4617776" y="7800499"/>
            <a:ext cx="295307" cy="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1" name="Straight Connector 260">
            <a:extLst>
              <a:ext uri="{FF2B5EF4-FFF2-40B4-BE49-F238E27FC236}">
                <a16:creationId xmlns:a16="http://schemas.microsoft.com/office/drawing/2014/main" id="{17B06675-AA90-F6A3-29CA-2099B063114E}"/>
              </a:ext>
            </a:extLst>
          </p:cNvPr>
          <p:cNvCxnSpPr>
            <a:cxnSpLocks/>
          </p:cNvCxnSpPr>
          <p:nvPr/>
        </p:nvCxnSpPr>
        <p:spPr>
          <a:xfrm>
            <a:off x="4149647" y="8849222"/>
            <a:ext cx="295307" cy="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2" name="Straight Connector 261">
            <a:extLst>
              <a:ext uri="{FF2B5EF4-FFF2-40B4-BE49-F238E27FC236}">
                <a16:creationId xmlns:a16="http://schemas.microsoft.com/office/drawing/2014/main" id="{15427B44-12CA-54B7-9C24-3674CE2CCB2C}"/>
              </a:ext>
            </a:extLst>
          </p:cNvPr>
          <p:cNvCxnSpPr>
            <a:cxnSpLocks/>
          </p:cNvCxnSpPr>
          <p:nvPr/>
        </p:nvCxnSpPr>
        <p:spPr>
          <a:xfrm>
            <a:off x="4607270" y="8847278"/>
            <a:ext cx="295307" cy="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5" name="Straight Connector 264">
            <a:extLst>
              <a:ext uri="{FF2B5EF4-FFF2-40B4-BE49-F238E27FC236}">
                <a16:creationId xmlns:a16="http://schemas.microsoft.com/office/drawing/2014/main" id="{6859EB69-4F9A-5960-4C27-B8D1046B834D}"/>
              </a:ext>
            </a:extLst>
          </p:cNvPr>
          <p:cNvCxnSpPr>
            <a:cxnSpLocks/>
          </p:cNvCxnSpPr>
          <p:nvPr/>
        </p:nvCxnSpPr>
        <p:spPr>
          <a:xfrm>
            <a:off x="5834229" y="9012632"/>
            <a:ext cx="295307" cy="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6" name="Straight Connector 265">
            <a:extLst>
              <a:ext uri="{FF2B5EF4-FFF2-40B4-BE49-F238E27FC236}">
                <a16:creationId xmlns:a16="http://schemas.microsoft.com/office/drawing/2014/main" id="{D218672C-88B2-874B-7F56-F97B0AFDCE13}"/>
              </a:ext>
            </a:extLst>
          </p:cNvPr>
          <p:cNvCxnSpPr>
            <a:cxnSpLocks/>
          </p:cNvCxnSpPr>
          <p:nvPr/>
        </p:nvCxnSpPr>
        <p:spPr>
          <a:xfrm>
            <a:off x="6297848" y="8987232"/>
            <a:ext cx="295307" cy="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7" name="Straight Connector 266">
            <a:extLst>
              <a:ext uri="{FF2B5EF4-FFF2-40B4-BE49-F238E27FC236}">
                <a16:creationId xmlns:a16="http://schemas.microsoft.com/office/drawing/2014/main" id="{A3EF491B-782A-67B9-BFA6-28EC95378B13}"/>
              </a:ext>
            </a:extLst>
          </p:cNvPr>
          <p:cNvCxnSpPr>
            <a:cxnSpLocks/>
          </p:cNvCxnSpPr>
          <p:nvPr/>
        </p:nvCxnSpPr>
        <p:spPr>
          <a:xfrm>
            <a:off x="5814801" y="1384008"/>
            <a:ext cx="295307" cy="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8" name="Straight Connector 267">
            <a:extLst>
              <a:ext uri="{FF2B5EF4-FFF2-40B4-BE49-F238E27FC236}">
                <a16:creationId xmlns:a16="http://schemas.microsoft.com/office/drawing/2014/main" id="{F7B519BE-6FA6-77B6-F0A4-E5916C3845E9}"/>
              </a:ext>
            </a:extLst>
          </p:cNvPr>
          <p:cNvCxnSpPr>
            <a:cxnSpLocks/>
          </p:cNvCxnSpPr>
          <p:nvPr/>
        </p:nvCxnSpPr>
        <p:spPr>
          <a:xfrm>
            <a:off x="6260632" y="1597207"/>
            <a:ext cx="295307" cy="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9" name="Straight Connector 268">
            <a:extLst>
              <a:ext uri="{FF2B5EF4-FFF2-40B4-BE49-F238E27FC236}">
                <a16:creationId xmlns:a16="http://schemas.microsoft.com/office/drawing/2014/main" id="{CAD3454B-42CB-6555-8E19-433C5F37F40F}"/>
              </a:ext>
            </a:extLst>
          </p:cNvPr>
          <p:cNvCxnSpPr>
            <a:cxnSpLocks/>
          </p:cNvCxnSpPr>
          <p:nvPr/>
        </p:nvCxnSpPr>
        <p:spPr>
          <a:xfrm>
            <a:off x="5821991" y="7922369"/>
            <a:ext cx="295307" cy="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0" name="Straight Connector 269">
            <a:extLst>
              <a:ext uri="{FF2B5EF4-FFF2-40B4-BE49-F238E27FC236}">
                <a16:creationId xmlns:a16="http://schemas.microsoft.com/office/drawing/2014/main" id="{7AD0204C-498E-0300-C703-12E6DB3156DD}"/>
              </a:ext>
            </a:extLst>
          </p:cNvPr>
          <p:cNvCxnSpPr>
            <a:cxnSpLocks/>
          </p:cNvCxnSpPr>
          <p:nvPr/>
        </p:nvCxnSpPr>
        <p:spPr>
          <a:xfrm>
            <a:off x="6248529" y="7770090"/>
            <a:ext cx="295307" cy="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45929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18037</TotalTime>
  <Words>35</Words>
  <Application>Microsoft Macintosh PowerPoint</Application>
  <PresentationFormat>A4 Paper (210x297 mm)</PresentationFormat>
  <Paragraphs>33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Rupkatha Banerjee</dc:creator>
  <cp:lastModifiedBy>Sharma, Neelam</cp:lastModifiedBy>
  <cp:revision>113</cp:revision>
  <cp:lastPrinted>2022-02-10T21:47:35Z</cp:lastPrinted>
  <dcterms:created xsi:type="dcterms:W3CDTF">2022-01-31T21:20:59Z</dcterms:created>
  <dcterms:modified xsi:type="dcterms:W3CDTF">2022-07-22T15:21:05Z</dcterms:modified>
</cp:coreProperties>
</file>