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1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409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2325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0042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14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428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462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6726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890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93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5736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0924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FA3F0-DAA3-42EB-BDD8-29FF57868768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93CE1-27B0-4345-85E5-C1B391CE4B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266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B97203F-44B8-43D1-B487-A4DD3901106A}"/>
              </a:ext>
            </a:extLst>
          </p:cNvPr>
          <p:cNvGrpSpPr/>
          <p:nvPr/>
        </p:nvGrpSpPr>
        <p:grpSpPr>
          <a:xfrm>
            <a:off x="1144343" y="1442865"/>
            <a:ext cx="3792039" cy="4424942"/>
            <a:chOff x="8112224" y="1544083"/>
            <a:chExt cx="3792039" cy="442494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1BE7E300-C87E-4FBB-8FC7-722E0C308DEE}"/>
                </a:ext>
              </a:extLst>
            </p:cNvPr>
            <p:cNvGrpSpPr/>
            <p:nvPr/>
          </p:nvGrpSpPr>
          <p:grpSpPr>
            <a:xfrm>
              <a:off x="8186604" y="1544083"/>
              <a:ext cx="3717659" cy="4297731"/>
              <a:chOff x="5527384" y="8792"/>
              <a:chExt cx="6680504" cy="7027987"/>
            </a:xfrm>
          </p:grpSpPr>
          <p:pic>
            <p:nvPicPr>
              <p:cNvPr id="7" name="Grafik 6">
                <a:extLst>
                  <a:ext uri="{FF2B5EF4-FFF2-40B4-BE49-F238E27FC236}">
                    <a16:creationId xmlns:a16="http://schemas.microsoft.com/office/drawing/2014/main" id="{0E5CE370-1D68-421B-8A70-7438B87286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38456" y="8792"/>
                <a:ext cx="6069432" cy="6876000"/>
              </a:xfrm>
              <a:prstGeom prst="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8" name="Stern mit 5 Zacken 9">
                <a:extLst>
                  <a:ext uri="{FF2B5EF4-FFF2-40B4-BE49-F238E27FC236}">
                    <a16:creationId xmlns:a16="http://schemas.microsoft.com/office/drawing/2014/main" id="{91A2FC40-0152-4975-A263-D78FC3B0C35E}"/>
                  </a:ext>
                </a:extLst>
              </p:cNvPr>
              <p:cNvSpPr/>
              <p:nvPr/>
            </p:nvSpPr>
            <p:spPr bwMode="auto">
              <a:xfrm>
                <a:off x="8105276" y="1351256"/>
                <a:ext cx="198408" cy="189781"/>
              </a:xfrm>
              <a:prstGeom prst="star5">
                <a:avLst/>
              </a:prstGeom>
              <a:solidFill>
                <a:srgbClr val="C00000"/>
              </a:solidFill>
              <a:ln w="952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pPr defTabSz="914400"/>
                <a:endParaRPr lang="de-DE" dirty="0">
                  <a:latin typeface="Arial" charset="0"/>
                </a:endParaRPr>
              </a:p>
            </p:txBody>
          </p:sp>
          <p:sp>
            <p:nvSpPr>
              <p:cNvPr id="9" name="Stern mit 5 Zacken 10">
                <a:extLst>
                  <a:ext uri="{FF2B5EF4-FFF2-40B4-BE49-F238E27FC236}">
                    <a16:creationId xmlns:a16="http://schemas.microsoft.com/office/drawing/2014/main" id="{1703DE01-3C01-4F97-9D66-589607AE02CE}"/>
                  </a:ext>
                </a:extLst>
              </p:cNvPr>
              <p:cNvSpPr/>
              <p:nvPr/>
            </p:nvSpPr>
            <p:spPr bwMode="auto">
              <a:xfrm>
                <a:off x="8654491" y="851260"/>
                <a:ext cx="198408" cy="189781"/>
              </a:xfrm>
              <a:prstGeom prst="star5">
                <a:avLst/>
              </a:prstGeom>
              <a:solidFill>
                <a:srgbClr val="C00000"/>
              </a:solidFill>
              <a:ln w="952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pPr defTabSz="914400"/>
                <a:endParaRPr lang="de-DE">
                  <a:latin typeface="Arial" charset="0"/>
                </a:endParaRPr>
              </a:p>
            </p:txBody>
          </p:sp>
          <p:sp>
            <p:nvSpPr>
              <p:cNvPr id="10" name="Stern mit 5 Zacken 11">
                <a:extLst>
                  <a:ext uri="{FF2B5EF4-FFF2-40B4-BE49-F238E27FC236}">
                    <a16:creationId xmlns:a16="http://schemas.microsoft.com/office/drawing/2014/main" id="{837C6632-C9CF-4065-99E9-A922EA688790}"/>
                  </a:ext>
                </a:extLst>
              </p:cNvPr>
              <p:cNvSpPr/>
              <p:nvPr/>
            </p:nvSpPr>
            <p:spPr bwMode="auto">
              <a:xfrm>
                <a:off x="8974764" y="571939"/>
                <a:ext cx="198408" cy="189781"/>
              </a:xfrm>
              <a:prstGeom prst="star5">
                <a:avLst/>
              </a:prstGeom>
              <a:solidFill>
                <a:srgbClr val="C00000"/>
              </a:solidFill>
              <a:ln w="952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pPr defTabSz="914400"/>
                <a:endParaRPr lang="de-DE">
                  <a:latin typeface="Arial" charset="0"/>
                </a:endParaRPr>
              </a:p>
            </p:txBody>
          </p:sp>
          <p:sp>
            <p:nvSpPr>
              <p:cNvPr id="11" name="Stern mit 5 Zacken 12">
                <a:extLst>
                  <a:ext uri="{FF2B5EF4-FFF2-40B4-BE49-F238E27FC236}">
                    <a16:creationId xmlns:a16="http://schemas.microsoft.com/office/drawing/2014/main" id="{43CD0D11-CF68-4737-8013-B3C586A7C087}"/>
                  </a:ext>
                </a:extLst>
              </p:cNvPr>
              <p:cNvSpPr/>
              <p:nvPr/>
            </p:nvSpPr>
            <p:spPr bwMode="auto">
              <a:xfrm>
                <a:off x="7557158" y="957580"/>
                <a:ext cx="198408" cy="189781"/>
              </a:xfrm>
              <a:prstGeom prst="star5">
                <a:avLst/>
              </a:prstGeom>
              <a:solidFill>
                <a:srgbClr val="C00000"/>
              </a:solidFill>
              <a:ln w="952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pPr defTabSz="914400"/>
                <a:endParaRPr lang="de-DE">
                  <a:latin typeface="Arial" charset="0"/>
                </a:endParaRPr>
              </a:p>
            </p:txBody>
          </p:sp>
          <p:sp>
            <p:nvSpPr>
              <p:cNvPr id="12" name="Rectangle 8">
                <a:extLst>
                  <a:ext uri="{FF2B5EF4-FFF2-40B4-BE49-F238E27FC236}">
                    <a16:creationId xmlns:a16="http://schemas.microsoft.com/office/drawing/2014/main" id="{AEDFFF57-6B03-4B4D-A93C-431C48B606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27384" y="6741503"/>
                <a:ext cx="879167" cy="295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0" tIns="45720" rIns="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r>
                  <a:rPr lang="de-DE" sz="600" dirty="0"/>
                  <a:t>© </a:t>
                </a:r>
                <a:r>
                  <a:rPr lang="de-DE" sz="600" dirty="0" err="1"/>
                  <a:t>depositphotos</a:t>
                </a:r>
                <a:endParaRPr lang="de-DE" sz="600" dirty="0"/>
              </a:p>
            </p:txBody>
          </p:sp>
        </p:grp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AAE4839-D663-4CC6-8F98-D8FF9432371F}"/>
                </a:ext>
              </a:extLst>
            </p:cNvPr>
            <p:cNvSpPr/>
            <p:nvPr/>
          </p:nvSpPr>
          <p:spPr>
            <a:xfrm>
              <a:off x="8112224" y="5661248"/>
              <a:ext cx="576064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/>
            </a:p>
          </p:txBody>
        </p:sp>
      </p:grpSp>
      <p:sp>
        <p:nvSpPr>
          <p:cNvPr id="13" name="Titel 1">
            <a:extLst>
              <a:ext uri="{FF2B5EF4-FFF2-40B4-BE49-F238E27FC236}">
                <a16:creationId xmlns:a16="http://schemas.microsoft.com/office/drawing/2014/main" id="{3B126F67-78E7-4950-8B65-F6F36D997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2622" y="1919876"/>
            <a:ext cx="1555808" cy="254001"/>
          </a:xfrm>
        </p:spPr>
        <p:txBody>
          <a:bodyPr>
            <a:noAutofit/>
          </a:bodyPr>
          <a:lstStyle/>
          <a:p>
            <a:pPr algn="l"/>
            <a:r>
              <a:rPr lang="de-DE" sz="1200" dirty="0">
                <a:latin typeface="+mn-lt"/>
              </a:rPr>
              <a:t>Friuli Venezia</a:t>
            </a:r>
            <a:br>
              <a:rPr lang="de-DE" sz="1200" dirty="0">
                <a:latin typeface="+mn-lt"/>
              </a:rPr>
            </a:br>
            <a:r>
              <a:rPr lang="de-DE" sz="1200" dirty="0">
                <a:latin typeface="+mn-lt"/>
              </a:rPr>
              <a:t> </a:t>
            </a:r>
            <a:r>
              <a:rPr lang="de-DE" sz="1200" dirty="0" err="1">
                <a:latin typeface="+mn-lt"/>
              </a:rPr>
              <a:t>giulia</a:t>
            </a:r>
            <a:r>
              <a:rPr lang="de-DE" sz="1200" dirty="0">
                <a:latin typeface="+mn-lt"/>
              </a:rPr>
              <a:t> Alps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EEE165D8-9250-4211-9C87-222CF5B1F7E9}"/>
              </a:ext>
            </a:extLst>
          </p:cNvPr>
          <p:cNvSpPr txBox="1">
            <a:spLocks/>
          </p:cNvSpPr>
          <p:nvPr/>
        </p:nvSpPr>
        <p:spPr>
          <a:xfrm>
            <a:off x="5219225" y="2163791"/>
            <a:ext cx="1088049" cy="3078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 dirty="0">
                <a:latin typeface="+mn-lt"/>
              </a:rPr>
              <a:t>Veneto Alps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7ACB63AE-F038-4EAA-BBB0-0797F5E35F00}"/>
              </a:ext>
            </a:extLst>
          </p:cNvPr>
          <p:cNvSpPr txBox="1">
            <a:spLocks/>
          </p:cNvSpPr>
          <p:nvPr/>
        </p:nvSpPr>
        <p:spPr>
          <a:xfrm>
            <a:off x="5199620" y="2634564"/>
            <a:ext cx="1201180" cy="2515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 dirty="0" err="1">
                <a:latin typeface="+mn-lt"/>
              </a:rPr>
              <a:t>Lombardia</a:t>
            </a:r>
            <a:r>
              <a:rPr lang="de-DE" sz="1200" dirty="0">
                <a:latin typeface="+mn-lt"/>
              </a:rPr>
              <a:t> Alps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03B3EBD1-BE0D-40EA-B132-D6BD69985F09}"/>
              </a:ext>
            </a:extLst>
          </p:cNvPr>
          <p:cNvSpPr txBox="1">
            <a:spLocks/>
          </p:cNvSpPr>
          <p:nvPr/>
        </p:nvSpPr>
        <p:spPr>
          <a:xfrm>
            <a:off x="843376" y="557334"/>
            <a:ext cx="2660315" cy="2540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dirty="0" err="1">
                <a:latin typeface="+mn-lt"/>
              </a:rPr>
              <a:t>Supplementary</a:t>
            </a:r>
            <a:r>
              <a:rPr lang="de-DE" sz="1600" dirty="0">
                <a:latin typeface="+mn-lt"/>
              </a:rPr>
              <a:t>  Figure 1</a:t>
            </a:r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1DB3C5BE-4295-469C-93EC-B9E34934EF89}"/>
              </a:ext>
            </a:extLst>
          </p:cNvPr>
          <p:cNvCxnSpPr>
            <a:cxnSpLocks/>
          </p:cNvCxnSpPr>
          <p:nvPr/>
        </p:nvCxnSpPr>
        <p:spPr>
          <a:xfrm flipH="1" flipV="1">
            <a:off x="3180399" y="1851013"/>
            <a:ext cx="2011917" cy="15779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1439426D-0057-4A56-9FD2-ABB1B1332E74}"/>
              </a:ext>
            </a:extLst>
          </p:cNvPr>
          <p:cNvCxnSpPr>
            <a:cxnSpLocks/>
          </p:cNvCxnSpPr>
          <p:nvPr/>
        </p:nvCxnSpPr>
        <p:spPr>
          <a:xfrm flipH="1" flipV="1">
            <a:off x="2409644" y="2074103"/>
            <a:ext cx="2770398" cy="66612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3C82C1D4-1EA5-4118-9E18-E505FCCCCBC6}"/>
              </a:ext>
            </a:extLst>
          </p:cNvPr>
          <p:cNvCxnSpPr>
            <a:cxnSpLocks/>
          </p:cNvCxnSpPr>
          <p:nvPr/>
        </p:nvCxnSpPr>
        <p:spPr>
          <a:xfrm flipH="1" flipV="1">
            <a:off x="2995753" y="2030931"/>
            <a:ext cx="2196563" cy="29090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6D51E826-2A9F-4FE9-8C16-A8AB4D10F8BD}"/>
              </a:ext>
            </a:extLst>
          </p:cNvPr>
          <p:cNvCxnSpPr>
            <a:cxnSpLocks/>
          </p:cNvCxnSpPr>
          <p:nvPr/>
        </p:nvCxnSpPr>
        <p:spPr>
          <a:xfrm flipH="1" flipV="1">
            <a:off x="2670692" y="2326086"/>
            <a:ext cx="2509350" cy="73815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el 1">
            <a:extLst>
              <a:ext uri="{FF2B5EF4-FFF2-40B4-BE49-F238E27FC236}">
                <a16:creationId xmlns:a16="http://schemas.microsoft.com/office/drawing/2014/main" id="{D1729CB1-3DAB-4767-9A40-9357B705A410}"/>
              </a:ext>
            </a:extLst>
          </p:cNvPr>
          <p:cNvSpPr txBox="1">
            <a:spLocks/>
          </p:cNvSpPr>
          <p:nvPr/>
        </p:nvSpPr>
        <p:spPr>
          <a:xfrm>
            <a:off x="5198119" y="2986130"/>
            <a:ext cx="1088049" cy="2515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 dirty="0" err="1">
                <a:latin typeface="+mn-lt"/>
              </a:rPr>
              <a:t>Euganean</a:t>
            </a:r>
            <a:r>
              <a:rPr lang="de-DE" sz="1200" dirty="0">
                <a:latin typeface="+mn-lt"/>
              </a:rPr>
              <a:t> Hills</a:t>
            </a:r>
          </a:p>
        </p:txBody>
      </p:sp>
    </p:spTree>
    <p:extLst>
      <p:ext uri="{BB962C8B-B14F-4D97-AF65-F5344CB8AC3E}">
        <p14:creationId xmlns:p14="http://schemas.microsoft.com/office/powerpoint/2010/main" val="1272632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</Words>
  <Application>Microsoft Office PowerPoint</Application>
  <PresentationFormat>Bildschirmpräsentation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MS PGothic</vt:lpstr>
      <vt:lpstr>Arial</vt:lpstr>
      <vt:lpstr>Calibri</vt:lpstr>
      <vt:lpstr>Calibri Light</vt:lpstr>
      <vt:lpstr>Office</vt:lpstr>
      <vt:lpstr>Friuli Venezia  giulia Alps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Wittstock</dc:title>
  <dc:creator>Denner, Joachim</dc:creator>
  <cp:lastModifiedBy>Denner, Joachim</cp:lastModifiedBy>
  <cp:revision>3</cp:revision>
  <dcterms:created xsi:type="dcterms:W3CDTF">2022-06-22T13:16:48Z</dcterms:created>
  <dcterms:modified xsi:type="dcterms:W3CDTF">2022-06-22T13:54:40Z</dcterms:modified>
</cp:coreProperties>
</file>