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4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3975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917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02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559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331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29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624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8844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75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06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17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15DC4-9C30-4838-A94B-00266D30F1C1}" type="datetimeFigureOut">
              <a:rPr lang="de-DE" smtClean="0"/>
              <a:t>20.07.2022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0D5FF-F94C-48BA-A464-0AB16606F3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7714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DAFB95-2AC7-4AFC-AF03-2745A0E0EF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2509" y="1603007"/>
            <a:ext cx="1088049" cy="254001"/>
          </a:xfrm>
        </p:spPr>
        <p:txBody>
          <a:bodyPr>
            <a:noAutofit/>
          </a:bodyPr>
          <a:lstStyle/>
          <a:p>
            <a:r>
              <a:rPr lang="de-DE" sz="1200" dirty="0">
                <a:latin typeface="+mn-lt"/>
              </a:rPr>
              <a:t>Wittstock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8530766-5909-4041-BB1F-14B9465C7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319212"/>
            <a:ext cx="3914775" cy="4219575"/>
          </a:xfrm>
          <a:prstGeom prst="rect">
            <a:avLst/>
          </a:prstGeom>
          <a:ln>
            <a:solidFill>
              <a:schemeClr val="tx2"/>
            </a:solidFill>
          </a:ln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D03699FA-1C7C-439B-9265-C3B08BE93FE9}"/>
              </a:ext>
            </a:extLst>
          </p:cNvPr>
          <p:cNvCxnSpPr/>
          <p:nvPr/>
        </p:nvCxnSpPr>
        <p:spPr>
          <a:xfrm flipH="1">
            <a:off x="3569677" y="1732085"/>
            <a:ext cx="1661746" cy="117816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el 1">
            <a:extLst>
              <a:ext uri="{FF2B5EF4-FFF2-40B4-BE49-F238E27FC236}">
                <a16:creationId xmlns:a16="http://schemas.microsoft.com/office/drawing/2014/main" id="{8ED5D100-C3A1-4B1A-A388-23EE8FD0BC09}"/>
              </a:ext>
            </a:extLst>
          </p:cNvPr>
          <p:cNvSpPr txBox="1">
            <a:spLocks/>
          </p:cNvSpPr>
          <p:nvPr/>
        </p:nvSpPr>
        <p:spPr>
          <a:xfrm>
            <a:off x="5155856" y="1936480"/>
            <a:ext cx="1545249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>
                <a:latin typeface="+mn-lt"/>
              </a:rPr>
              <a:t>Rauen-Zerwelin</a:t>
            </a:r>
            <a:endParaRPr lang="de-DE" sz="1200" dirty="0">
              <a:latin typeface="+mn-lt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EFB0CD5C-03F3-4147-81AC-A0740D2839A3}"/>
              </a:ext>
            </a:extLst>
          </p:cNvPr>
          <p:cNvSpPr txBox="1">
            <a:spLocks/>
          </p:cNvSpPr>
          <p:nvPr/>
        </p:nvSpPr>
        <p:spPr>
          <a:xfrm>
            <a:off x="5172068" y="2172886"/>
            <a:ext cx="1088049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dirty="0" err="1">
                <a:latin typeface="+mn-lt"/>
              </a:rPr>
              <a:t>Lehnitz</a:t>
            </a:r>
            <a:endParaRPr lang="de-DE" sz="1200" dirty="0">
              <a:latin typeface="+mn-lt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0B4792D-EA4E-43A7-BEA7-36AD9C4AF663}"/>
              </a:ext>
            </a:extLst>
          </p:cNvPr>
          <p:cNvSpPr txBox="1">
            <a:spLocks/>
          </p:cNvSpPr>
          <p:nvPr/>
        </p:nvSpPr>
        <p:spPr>
          <a:xfrm>
            <a:off x="5162536" y="2377296"/>
            <a:ext cx="1276362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dirty="0" err="1">
                <a:latin typeface="+mn-lt"/>
              </a:rPr>
              <a:t>Döberitzer</a:t>
            </a:r>
            <a:r>
              <a:rPr lang="de-DE" sz="1200" dirty="0">
                <a:latin typeface="+mn-lt"/>
              </a:rPr>
              <a:t> Heide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523FA528-D8A7-4C8A-A473-DF45E93B4A90}"/>
              </a:ext>
            </a:extLst>
          </p:cNvPr>
          <p:cNvSpPr txBox="1">
            <a:spLocks/>
          </p:cNvSpPr>
          <p:nvPr/>
        </p:nvSpPr>
        <p:spPr>
          <a:xfrm>
            <a:off x="5167299" y="2634243"/>
            <a:ext cx="1088049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1200" dirty="0">
              <a:latin typeface="+mn-lt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132457CA-2BD5-4286-B2F3-3060DE480961}"/>
              </a:ext>
            </a:extLst>
          </p:cNvPr>
          <p:cNvSpPr txBox="1">
            <a:spLocks/>
          </p:cNvSpPr>
          <p:nvPr/>
        </p:nvSpPr>
        <p:spPr>
          <a:xfrm>
            <a:off x="5181595" y="3158189"/>
            <a:ext cx="2181230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dirty="0">
                <a:latin typeface="+mn-lt"/>
              </a:rPr>
              <a:t>Grubenmühle/Storkow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81E01F12-E2D3-4C17-AF9D-D838D0CA8899}"/>
              </a:ext>
            </a:extLst>
          </p:cNvPr>
          <p:cNvSpPr txBox="1">
            <a:spLocks/>
          </p:cNvSpPr>
          <p:nvPr/>
        </p:nvSpPr>
        <p:spPr>
          <a:xfrm>
            <a:off x="5176815" y="3877548"/>
            <a:ext cx="1088049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dirty="0" err="1">
                <a:latin typeface="+mn-lt"/>
              </a:rPr>
              <a:t>Horstwalde</a:t>
            </a:r>
            <a:endParaRPr lang="de-DE" sz="1200" dirty="0">
              <a:latin typeface="+mn-lt"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AAB95F2F-E114-4C4F-9257-729FDD53BD3E}"/>
              </a:ext>
            </a:extLst>
          </p:cNvPr>
          <p:cNvSpPr txBox="1">
            <a:spLocks/>
          </p:cNvSpPr>
          <p:nvPr/>
        </p:nvSpPr>
        <p:spPr>
          <a:xfrm>
            <a:off x="843376" y="557334"/>
            <a:ext cx="2660315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dirty="0" err="1">
                <a:latin typeface="+mn-lt"/>
              </a:rPr>
              <a:t>Supplementary</a:t>
            </a:r>
            <a:r>
              <a:rPr lang="de-DE" sz="1600" dirty="0">
                <a:latin typeface="+mn-lt"/>
              </a:rPr>
              <a:t>  Figure 2</a:t>
            </a: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D1AC8E65-F8D7-42AB-88DB-482BB0E9229E}"/>
              </a:ext>
            </a:extLst>
          </p:cNvPr>
          <p:cNvCxnSpPr>
            <a:cxnSpLocks/>
          </p:cNvCxnSpPr>
          <p:nvPr/>
        </p:nvCxnSpPr>
        <p:spPr>
          <a:xfrm flipH="1">
            <a:off x="4131970" y="2060601"/>
            <a:ext cx="1078204" cy="68062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9E4ECE21-DE63-4949-8A78-8C26872FF717}"/>
              </a:ext>
            </a:extLst>
          </p:cNvPr>
          <p:cNvCxnSpPr>
            <a:cxnSpLocks/>
          </p:cNvCxnSpPr>
          <p:nvPr/>
        </p:nvCxnSpPr>
        <p:spPr>
          <a:xfrm flipH="1">
            <a:off x="3821469" y="2257425"/>
            <a:ext cx="1367457" cy="85642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79DA163-1699-4547-AEEC-57247A4FE659}"/>
              </a:ext>
            </a:extLst>
          </p:cNvPr>
          <p:cNvCxnSpPr>
            <a:cxnSpLocks/>
          </p:cNvCxnSpPr>
          <p:nvPr/>
        </p:nvCxnSpPr>
        <p:spPr>
          <a:xfrm flipH="1">
            <a:off x="3755894" y="2490788"/>
            <a:ext cx="1454280" cy="89417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B02EDB3D-B0F9-4CE6-BA31-FE4630EC77BF}"/>
              </a:ext>
            </a:extLst>
          </p:cNvPr>
          <p:cNvCxnSpPr>
            <a:cxnSpLocks/>
          </p:cNvCxnSpPr>
          <p:nvPr/>
        </p:nvCxnSpPr>
        <p:spPr>
          <a:xfrm flipH="1">
            <a:off x="4060695" y="2751168"/>
            <a:ext cx="1144443" cy="54750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hteck 28">
            <a:extLst>
              <a:ext uri="{FF2B5EF4-FFF2-40B4-BE49-F238E27FC236}">
                <a16:creationId xmlns:a16="http://schemas.microsoft.com/office/drawing/2014/main" id="{5A7B82E6-B89D-45B4-B118-983455EDF113}"/>
              </a:ext>
            </a:extLst>
          </p:cNvPr>
          <p:cNvSpPr/>
          <p:nvPr/>
        </p:nvSpPr>
        <p:spPr>
          <a:xfrm>
            <a:off x="5161793" y="2596622"/>
            <a:ext cx="15246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dirty="0" err="1"/>
              <a:t>Ihlandsee-Wilkendorf</a:t>
            </a:r>
            <a:endParaRPr lang="de-DE" sz="1200" dirty="0"/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5049D1AD-7818-425B-BD4A-C65840D0EA6C}"/>
              </a:ext>
            </a:extLst>
          </p:cNvPr>
          <p:cNvCxnSpPr>
            <a:cxnSpLocks/>
          </p:cNvCxnSpPr>
          <p:nvPr/>
        </p:nvCxnSpPr>
        <p:spPr>
          <a:xfrm flipH="1">
            <a:off x="4131970" y="3019175"/>
            <a:ext cx="1078204" cy="49134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31">
            <a:extLst>
              <a:ext uri="{FF2B5EF4-FFF2-40B4-BE49-F238E27FC236}">
                <a16:creationId xmlns:a16="http://schemas.microsoft.com/office/drawing/2014/main" id="{32CA0561-4885-4A6A-9213-FA92B13524AE}"/>
              </a:ext>
            </a:extLst>
          </p:cNvPr>
          <p:cNvSpPr/>
          <p:nvPr/>
        </p:nvSpPr>
        <p:spPr>
          <a:xfrm>
            <a:off x="5152738" y="2839500"/>
            <a:ext cx="13635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dirty="0"/>
              <a:t>Niederlehme-West</a:t>
            </a: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E79A9548-F52C-4976-836C-7E649BF8CDA4}"/>
              </a:ext>
            </a:extLst>
          </p:cNvPr>
          <p:cNvCxnSpPr>
            <a:cxnSpLocks/>
          </p:cNvCxnSpPr>
          <p:nvPr/>
        </p:nvCxnSpPr>
        <p:spPr>
          <a:xfrm flipH="1">
            <a:off x="4304177" y="3270015"/>
            <a:ext cx="927246" cy="45116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53228318-4C19-4D1C-9946-7FE55BD087F1}"/>
              </a:ext>
            </a:extLst>
          </p:cNvPr>
          <p:cNvCxnSpPr>
            <a:cxnSpLocks/>
          </p:cNvCxnSpPr>
          <p:nvPr/>
        </p:nvCxnSpPr>
        <p:spPr>
          <a:xfrm flipH="1" flipV="1">
            <a:off x="4039446" y="3721181"/>
            <a:ext cx="1163614" cy="27775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751F9C19-B6B9-44D2-980F-AFC83484DF64}"/>
              </a:ext>
            </a:extLst>
          </p:cNvPr>
          <p:cNvCxnSpPr>
            <a:cxnSpLocks/>
          </p:cNvCxnSpPr>
          <p:nvPr/>
        </p:nvCxnSpPr>
        <p:spPr>
          <a:xfrm flipH="1" flipV="1">
            <a:off x="3605487" y="3559498"/>
            <a:ext cx="1625936" cy="80138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el 1">
            <a:extLst>
              <a:ext uri="{FF2B5EF4-FFF2-40B4-BE49-F238E27FC236}">
                <a16:creationId xmlns:a16="http://schemas.microsoft.com/office/drawing/2014/main" id="{089470DF-A27E-407E-859F-C0F53BF088B2}"/>
              </a:ext>
            </a:extLst>
          </p:cNvPr>
          <p:cNvSpPr txBox="1">
            <a:spLocks/>
          </p:cNvSpPr>
          <p:nvPr/>
        </p:nvSpPr>
        <p:spPr>
          <a:xfrm>
            <a:off x="5214903" y="4249030"/>
            <a:ext cx="1088049" cy="2540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dirty="0">
                <a:latin typeface="+mn-lt"/>
              </a:rPr>
              <a:t>Lehnin</a:t>
            </a:r>
          </a:p>
        </p:txBody>
      </p:sp>
    </p:spTree>
    <p:extLst>
      <p:ext uri="{BB962C8B-B14F-4D97-AF65-F5344CB8AC3E}">
        <p14:creationId xmlns:p14="http://schemas.microsoft.com/office/powerpoint/2010/main" val="777919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</Words>
  <Application>Microsoft Office PowerPoint</Application>
  <PresentationFormat>Bildschirmpräsentation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Wittstock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Wittstock</dc:title>
  <dc:creator>Denner, Joachim</dc:creator>
  <cp:lastModifiedBy>Denner, Joachim</cp:lastModifiedBy>
  <cp:revision>7</cp:revision>
  <dcterms:created xsi:type="dcterms:W3CDTF">2022-06-22T11:34:59Z</dcterms:created>
  <dcterms:modified xsi:type="dcterms:W3CDTF">2022-07-20T12:17:03Z</dcterms:modified>
</cp:coreProperties>
</file>