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91325-6F3E-B2D5-C14C-22A0B1E63A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DD932F-C139-AAE7-B2AA-AD7CCC521E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C8AC3-5234-8824-ED1B-402C48F90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29B69-A087-46C8-8CAC-C57968824F0F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790C06-0994-064B-DF61-632CCA5D6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4749A-0604-141A-2E1A-7F982E70F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1AD6B-4EDA-4332-A007-C49C20A4C1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4607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BCBAE-D54E-3CB2-A573-DA315B41D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B720C-3042-4C1F-61E4-94962F79C9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C2118D-0B34-E400-D885-5F44F601B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29B69-A087-46C8-8CAC-C57968824F0F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F469C-747D-1508-312E-680FC22FF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56E503-B6AF-A105-C5EC-67E4C4B5E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1AD6B-4EDA-4332-A007-C49C20A4C1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842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3B5CC-1648-B9FD-BFB6-21B791E88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25736A-0B49-F719-3CF5-A03F58F350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2D2E9C-5EA9-286C-8C81-0A31F0CED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29B69-A087-46C8-8CAC-C57968824F0F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75D83-F3A0-7838-284D-EEBC69691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9CB1CA-B050-7870-6F74-804AC6D8E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1AD6B-4EDA-4332-A007-C49C20A4C1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9227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39BB5-D2E7-5DEC-B992-7FB1BB044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F8CCA-B5B1-ED1D-C37D-88AA1A2DAD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1C510D-16BE-8F34-2693-553EC5755D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089EB2-6DAB-B2CA-7E74-6EF9B0D6F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29B69-A087-46C8-8CAC-C57968824F0F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8B02CD-AC45-E4E5-6333-5B993E65C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320C7D-6D63-0122-E9AE-69F1B87C9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1AD6B-4EDA-4332-A007-C49C20A4C1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874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7FB13-F543-4AEB-4968-54D964872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B41D1-CDF9-25F8-3E30-A74E24F54D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A67B30-DEA0-1791-2D13-608F636BDF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65E55B-B422-3AA5-EF3F-9E46C5062B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40B1E6-91A7-0631-32FF-EF419B0D74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DE73A8-0909-10B7-0F4F-B342024AA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29B69-A087-46C8-8CAC-C57968824F0F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7435A9-05BF-A20A-80D0-9F9E054DD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09A9E6-4320-F22D-3285-EE4C034CA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1AD6B-4EDA-4332-A007-C49C20A4C1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5274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FC1A1-248C-A2AD-6541-174E02008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AA60D7-0D73-CACB-D7E4-C84C23B63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29B69-A087-46C8-8CAC-C57968824F0F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73E674-F684-FC75-FA67-2A05F8B0F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E5BF7A-0F58-A0F2-A2A6-2666C3E03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1AD6B-4EDA-4332-A007-C49C20A4C1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1630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E48B2F-D690-E50E-F3F6-15F6D2910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29B69-A087-46C8-8CAC-C57968824F0F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8D6CD9-0697-2A85-AAB7-18F2FB498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CA6B0F-8531-08B9-0AB4-C08067D67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1AD6B-4EDA-4332-A007-C49C20A4C1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4083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F07AB-1D24-184B-D47A-B846E604E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AF7B67-FCEF-2D14-3CCD-7BC7E73E1B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CF0071-9C01-5AF8-1A13-03EF9962A7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F51A2E-F293-B891-BC15-53F1CE206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29B69-A087-46C8-8CAC-C57968824F0F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07C1E1-F7A0-ED60-4B83-CA671C0D4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555CC3-4255-A788-73B2-8C32FFA4E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1AD6B-4EDA-4332-A007-C49C20A4C1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2924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77E41-3E7A-8773-BA3A-82C59FB4E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70156C-7DD7-008A-9811-E0979472EE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A1117F-58CB-7898-B647-BA5A235552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38FB28-4B4F-22B2-B6AA-499BF7563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29B69-A087-46C8-8CAC-C57968824F0F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975C89-8F53-4620-3701-37891CDFE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3C1432-9AA7-D5EC-07D5-60555EC31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1AD6B-4EDA-4332-A007-C49C20A4C1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6444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19968-11C1-308F-47AB-F857B6323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9B9D61-5042-20D8-E6DD-263440AF6F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287F7A-CAF1-C38E-1AB4-F0843EEF9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29B69-A087-46C8-8CAC-C57968824F0F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344E6-50B7-FBBE-C86E-9127B27A1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7A2A70-2CF8-00B3-E0EA-BDA76F042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1AD6B-4EDA-4332-A007-C49C20A4C1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5079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0284C7-A01F-7C74-72B9-02AAFFB09D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488876-9C21-AD1E-6A8B-9C32ED3683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B392A7-22E4-B4CB-8B9F-42A4E61C5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29B69-A087-46C8-8CAC-C57968824F0F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AA2CD9-9DFF-DCEC-32BF-0A12AF69D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3001C8-97EF-1007-3E4C-A97FA28F9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1AD6B-4EDA-4332-A007-C49C20A4C1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5157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CDD4F7-FC32-7332-A419-A5F186CB3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12C751-7635-CCF1-1347-8069E6AA3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D2E113-D83A-9B65-705D-962E26C52E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29B69-A087-46C8-8CAC-C57968824F0F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F27BE-1712-6199-F92E-472E41E2F8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3447FE-0680-484A-47CD-314FC00086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21AD6B-4EDA-4332-A007-C49C20A4C1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7746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38961DC-0B11-341C-8BB5-8882B6A9E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2604" y="167640"/>
            <a:ext cx="6226791" cy="65227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2089D8-59D8-8B39-F763-98A58499FD51}"/>
              </a:ext>
            </a:extLst>
          </p:cNvPr>
          <p:cNvSpPr txBox="1"/>
          <p:nvPr/>
        </p:nvSpPr>
        <p:spPr>
          <a:xfrm>
            <a:off x="5244777" y="732651"/>
            <a:ext cx="256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 aureus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1E17C4-360D-E24E-1CDD-68B2BD1217A5}"/>
              </a:ext>
            </a:extLst>
          </p:cNvPr>
          <p:cNvSpPr txBox="1"/>
          <p:nvPr/>
        </p:nvSpPr>
        <p:spPr>
          <a:xfrm>
            <a:off x="5244777" y="1463040"/>
            <a:ext cx="256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DC6831-D3A9-7650-7487-640B9BBC5638}"/>
              </a:ext>
            </a:extLst>
          </p:cNvPr>
          <p:cNvSpPr txBox="1"/>
          <p:nvPr/>
        </p:nvSpPr>
        <p:spPr>
          <a:xfrm>
            <a:off x="4937760" y="5258554"/>
            <a:ext cx="256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Gentamycin (10µg/ml)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0097B7-47DA-D343-CEF7-87D24EBAABAC}"/>
              </a:ext>
            </a:extLst>
          </p:cNvPr>
          <p:cNvSpPr txBox="1"/>
          <p:nvPr/>
        </p:nvSpPr>
        <p:spPr>
          <a:xfrm>
            <a:off x="6372537" y="2185154"/>
            <a:ext cx="256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CVM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(100 µg/ml)</a:t>
            </a:r>
          </a:p>
        </p:txBody>
      </p:sp>
    </p:spTree>
    <p:extLst>
      <p:ext uri="{BB962C8B-B14F-4D97-AF65-F5344CB8AC3E}">
        <p14:creationId xmlns:p14="http://schemas.microsoft.com/office/powerpoint/2010/main" val="564196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D91A27D-842C-A84E-D8F2-076D3F095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120" y="223520"/>
            <a:ext cx="8432800" cy="61671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35D93EA-82C3-5D3E-22E8-CC268622FC74}"/>
              </a:ext>
            </a:extLst>
          </p:cNvPr>
          <p:cNvSpPr txBox="1"/>
          <p:nvPr/>
        </p:nvSpPr>
        <p:spPr>
          <a:xfrm>
            <a:off x="4815840" y="721459"/>
            <a:ext cx="256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 typhi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093793-8384-5DEC-23A5-B2B72A70C770}"/>
              </a:ext>
            </a:extLst>
          </p:cNvPr>
          <p:cNvSpPr txBox="1"/>
          <p:nvPr/>
        </p:nvSpPr>
        <p:spPr>
          <a:xfrm>
            <a:off x="6128697" y="1588730"/>
            <a:ext cx="256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64C86C-484E-8ABF-40E8-F5882739F4C1}"/>
              </a:ext>
            </a:extLst>
          </p:cNvPr>
          <p:cNvSpPr txBox="1"/>
          <p:nvPr/>
        </p:nvSpPr>
        <p:spPr>
          <a:xfrm>
            <a:off x="3434080" y="5075674"/>
            <a:ext cx="256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Gentamycin (10µg/ml)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8BD8ED-D27A-9AAC-D44F-58B0DD7525D2}"/>
              </a:ext>
            </a:extLst>
          </p:cNvPr>
          <p:cNvSpPr txBox="1"/>
          <p:nvPr/>
        </p:nvSpPr>
        <p:spPr>
          <a:xfrm>
            <a:off x="3131497" y="1333122"/>
            <a:ext cx="256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CVM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(100 µg/ml)</a:t>
            </a:r>
          </a:p>
        </p:txBody>
      </p:sp>
    </p:spTree>
    <p:extLst>
      <p:ext uri="{BB962C8B-B14F-4D97-AF65-F5344CB8AC3E}">
        <p14:creationId xmlns:p14="http://schemas.microsoft.com/office/powerpoint/2010/main" val="3928812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C6D6CEE-3F25-4EAF-9061-1E56D5EED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" y="172720"/>
            <a:ext cx="11054080" cy="65633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D5684F-95DF-6FED-FEC7-44152B90831F}"/>
              </a:ext>
            </a:extLst>
          </p:cNvPr>
          <p:cNvSpPr txBox="1"/>
          <p:nvPr/>
        </p:nvSpPr>
        <p:spPr>
          <a:xfrm>
            <a:off x="5364480" y="440451"/>
            <a:ext cx="256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V. cholera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9963AC-72F4-D81F-A98D-CD130C8E0838}"/>
              </a:ext>
            </a:extLst>
          </p:cNvPr>
          <p:cNvSpPr txBox="1"/>
          <p:nvPr/>
        </p:nvSpPr>
        <p:spPr>
          <a:xfrm>
            <a:off x="7713657" y="2076410"/>
            <a:ext cx="256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F138B6-2B1F-77A6-C151-05A2B4DB5F31}"/>
              </a:ext>
            </a:extLst>
          </p:cNvPr>
          <p:cNvSpPr txBox="1"/>
          <p:nvPr/>
        </p:nvSpPr>
        <p:spPr>
          <a:xfrm>
            <a:off x="2407920" y="4770874"/>
            <a:ext cx="256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Gentamycin (10µg/ml)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CB5F49-79DD-9DC3-E211-4FF18D108F12}"/>
              </a:ext>
            </a:extLst>
          </p:cNvPr>
          <p:cNvSpPr txBox="1"/>
          <p:nvPr/>
        </p:nvSpPr>
        <p:spPr>
          <a:xfrm>
            <a:off x="3535680" y="1013836"/>
            <a:ext cx="256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CVM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(100 µg/ml)</a:t>
            </a:r>
          </a:p>
        </p:txBody>
      </p:sp>
    </p:spTree>
    <p:extLst>
      <p:ext uri="{BB962C8B-B14F-4D97-AF65-F5344CB8AC3E}">
        <p14:creationId xmlns:p14="http://schemas.microsoft.com/office/powerpoint/2010/main" val="2480001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51</Words>
  <Application>Microsoft Office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ROMA LAL</dc:creator>
  <cp:lastModifiedBy>ROMA LAL</cp:lastModifiedBy>
  <cp:revision>1</cp:revision>
  <dcterms:created xsi:type="dcterms:W3CDTF">2022-07-25T18:30:37Z</dcterms:created>
  <dcterms:modified xsi:type="dcterms:W3CDTF">2022-07-25T18:57:58Z</dcterms:modified>
</cp:coreProperties>
</file>