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151A89-383A-2653-F151-E5FCC1008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29A64EE-1A0B-C295-490D-176FD8145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D90DD6-E98B-8824-DBAB-204C9223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DB179C-28AA-C1F3-1FFD-448F2E7E1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0636A9-DC84-9A42-67E4-3C175526F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6678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341062-9C52-CE78-F608-51248BC5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473FBFF-9E40-883A-3BF5-8D9CE9DAB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A56A88-E0D1-8240-3E0B-9FDF50B8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42BCD6-7383-538C-23F2-EDCB304E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F43568-D4E4-056A-00D5-C959B9E75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41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30CD289-3B3F-22D2-0653-5A6E26D60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E8C77-CD57-0E1D-21D7-CA4B217A5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E4E3B6-9C6B-118A-DB83-358B9A4CA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1C1AC1-FFBB-4FE6-CB87-E676DE51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D35D85-72B7-3D58-6A6E-7491981ED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90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9685A2-55F5-34AA-6EFC-31DBE21A3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DD6AAC-C84F-1EA9-FB2D-09831EF0F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0EA448-A0AB-20CE-A94A-4937FE46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105758-E069-D60A-7B59-E89278699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7A4195-0A27-520A-9C3D-D9CCBA7D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21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ED6440-9AC6-AB67-55FE-806C3F1C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613C10-EA0E-B11D-3562-43380B5F3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FB6541-5B3F-51FE-095D-35324D914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C9C551-46C8-6AC5-C14E-9E4DC8EFE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F1C2BF-29B0-2EEF-ADA9-A30C7108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840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6B904B-BCCD-503A-46FB-9A6E7227C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EFE4BC-3CB7-1E20-DA14-8C59C80FA2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08B4CE8-B5F7-ED79-C7DE-7D334A9E9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830FE9-B898-CB8F-3596-AF6177A6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259E4C-788B-EAA0-C417-965C65A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387AF8-027B-C5B5-D579-40FEC3995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137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727605-D15A-A372-F569-DB351B43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6DC7A3-09EA-37A8-BAAC-819F50D51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24BC65-C283-07A9-5BE9-00AD6EF8D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05C1DD-31F3-CE35-2952-1174E6CC1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B0F765-E5F2-8E08-A0BE-8D19D50B7E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06368D4-4663-A25D-6EED-1C7FCDF07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20F4FA2-8835-52C5-4321-13554014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7759CE-9C33-2D8B-B049-8D0B2FF9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9929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5C6985-D0A5-8680-FDEB-FFAB49738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FC39FC9-3D29-5F59-46AA-12103A559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AF9031F-3E7E-CA34-B6AA-2E51D209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6D2F155-90B5-BA31-3634-B121D561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65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E2CA4-01E5-B391-842A-420D99EC1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92D04E-CEFD-BFD3-3B1A-DB88E3478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419F18-F5A4-E2B5-AF93-C309AA102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98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BCD2A8-49C3-D537-397D-B0F9BB95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E486203-598C-A952-4077-1A0CC691F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32BA6-FABC-B2C7-A891-3AE36E932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1EC1E1-A7A6-2879-A981-E805924D7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C182D6-29F0-4C24-E396-E0C7557B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FE6D33-78B9-1FB0-9A7A-45E59955F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3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D1701D-F4BA-857C-20FE-EE4C4A0A8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B7D3F29-5192-2731-E72F-0523D745D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A3E854-11C7-16B5-421F-57B602EBE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B13A6D-4688-074E-522D-47BBAFAA4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B73FD0-8EB9-C6E8-C3D3-E568C2B3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427EE6-4C3E-2D4E-2921-44F61DD96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17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655FE51-CF61-8211-1589-2BC670011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1E465E-EBCC-5A15-2637-809BA154B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1412EA-7722-DD23-5FCA-95468E5F8C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081B4-AF0B-430C-8185-C832558C9142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A2EE07-FCB0-3462-D57A-CDBD8AAA7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FBB28-7DD9-6519-9ABC-ACD6EFACDB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7C178-6307-40B6-88EE-476E83D6E4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4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3275DC6-9C56-0EA8-A4C0-7F17758E4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697" y="398194"/>
            <a:ext cx="7675990" cy="6104527"/>
          </a:xfrm>
          <a:prstGeom prst="rect">
            <a:avLst/>
          </a:prstGeom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C2AC3438-E061-392C-3F2A-4695DE2B84A5}"/>
              </a:ext>
            </a:extLst>
          </p:cNvPr>
          <p:cNvSpPr txBox="1"/>
          <p:nvPr/>
        </p:nvSpPr>
        <p:spPr>
          <a:xfrm>
            <a:off x="1847847" y="3210087"/>
            <a:ext cx="123775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ARK1B10</a:t>
            </a:r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401EAC20-2B27-1D73-AF2D-9898EB4DF48E}"/>
              </a:ext>
            </a:extLst>
          </p:cNvPr>
          <p:cNvSpPr txBox="1"/>
          <p:nvPr/>
        </p:nvSpPr>
        <p:spPr>
          <a:xfrm>
            <a:off x="7349987" y="3469875"/>
            <a:ext cx="1584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36kda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5F8A571A-7642-F987-52C2-D3A481DEAA97}"/>
              </a:ext>
            </a:extLst>
          </p:cNvPr>
          <p:cNvSpPr txBox="1"/>
          <p:nvPr/>
        </p:nvSpPr>
        <p:spPr>
          <a:xfrm rot="18018219">
            <a:off x="2763876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0D7FC894-BFF1-A09C-F041-F2AB39328576}"/>
              </a:ext>
            </a:extLst>
          </p:cNvPr>
          <p:cNvSpPr txBox="1"/>
          <p:nvPr/>
        </p:nvSpPr>
        <p:spPr>
          <a:xfrm rot="18143289">
            <a:off x="3259845" y="2578584"/>
            <a:ext cx="169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11A4D382-3ED2-6F60-992B-1A96DBA6E76C}"/>
              </a:ext>
            </a:extLst>
          </p:cNvPr>
          <p:cNvSpPr txBox="1"/>
          <p:nvPr/>
        </p:nvSpPr>
        <p:spPr>
          <a:xfrm rot="18288873">
            <a:off x="3346000" y="1909528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A2D13503-2A2E-FCBE-0D9D-83A50071A1BD}"/>
              </a:ext>
            </a:extLst>
          </p:cNvPr>
          <p:cNvSpPr txBox="1"/>
          <p:nvPr/>
        </p:nvSpPr>
        <p:spPr>
          <a:xfrm rot="18018219">
            <a:off x="4174310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A688AF3-B838-7CB9-015F-5150B41FBCDF}"/>
              </a:ext>
            </a:extLst>
          </p:cNvPr>
          <p:cNvSpPr txBox="1"/>
          <p:nvPr/>
        </p:nvSpPr>
        <p:spPr>
          <a:xfrm rot="18143289">
            <a:off x="4605872" y="2461457"/>
            <a:ext cx="19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5AF3C96-9F99-DF5D-3130-AEC9D96E23FD}"/>
              </a:ext>
            </a:extLst>
          </p:cNvPr>
          <p:cNvSpPr txBox="1"/>
          <p:nvPr/>
        </p:nvSpPr>
        <p:spPr>
          <a:xfrm rot="18288873">
            <a:off x="4756434" y="1909528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59643B5E-ACBC-CCED-43AC-5C79BC06E5A8}"/>
              </a:ext>
            </a:extLst>
          </p:cNvPr>
          <p:cNvSpPr txBox="1"/>
          <p:nvPr/>
        </p:nvSpPr>
        <p:spPr>
          <a:xfrm rot="18018219">
            <a:off x="5588834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FB5378BC-ABF8-A416-6327-A7AA09C1B83A}"/>
              </a:ext>
            </a:extLst>
          </p:cNvPr>
          <p:cNvSpPr txBox="1"/>
          <p:nvPr/>
        </p:nvSpPr>
        <p:spPr>
          <a:xfrm rot="18143289">
            <a:off x="6020396" y="2461457"/>
            <a:ext cx="19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0DB8A0D5-041E-149E-0928-7CB3B66F796C}"/>
              </a:ext>
            </a:extLst>
          </p:cNvPr>
          <p:cNvSpPr txBox="1"/>
          <p:nvPr/>
        </p:nvSpPr>
        <p:spPr>
          <a:xfrm rot="18288873">
            <a:off x="6260409" y="1959223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32B6AFD-BE1D-7D5A-BBC9-4CDF2197B623}"/>
              </a:ext>
            </a:extLst>
          </p:cNvPr>
          <p:cNvSpPr/>
          <p:nvPr/>
        </p:nvSpPr>
        <p:spPr>
          <a:xfrm>
            <a:off x="5886055" y="550213"/>
            <a:ext cx="992412" cy="4840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3">
            <a:extLst>
              <a:ext uri="{FF2B5EF4-FFF2-40B4-BE49-F238E27FC236}">
                <a16:creationId xmlns:a16="http://schemas.microsoft.com/office/drawing/2014/main" id="{BCC01837-DCD4-C204-B070-FDD57F773237}"/>
              </a:ext>
            </a:extLst>
          </p:cNvPr>
          <p:cNvSpPr txBox="1"/>
          <p:nvPr/>
        </p:nvSpPr>
        <p:spPr>
          <a:xfrm>
            <a:off x="5592737" y="100149"/>
            <a:ext cx="3520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Bands shown in Figure 4E</a:t>
            </a:r>
          </a:p>
        </p:txBody>
      </p:sp>
    </p:spTree>
    <p:extLst>
      <p:ext uri="{BB962C8B-B14F-4D97-AF65-F5344CB8AC3E}">
        <p14:creationId xmlns:p14="http://schemas.microsoft.com/office/powerpoint/2010/main" val="331184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944E592E-1175-3D46-4D11-191E30F10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755" y="1348160"/>
            <a:ext cx="7020411" cy="5290421"/>
          </a:xfrm>
          <a:prstGeom prst="rect">
            <a:avLst/>
          </a:prstGeom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B9B6462E-4FA1-A027-53EC-C1883B0CF373}"/>
              </a:ext>
            </a:extLst>
          </p:cNvPr>
          <p:cNvSpPr txBox="1"/>
          <p:nvPr/>
        </p:nvSpPr>
        <p:spPr>
          <a:xfrm>
            <a:off x="2211147" y="3285725"/>
            <a:ext cx="123775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7249A972-99C8-115E-F252-D85A928CD0B6}"/>
              </a:ext>
            </a:extLst>
          </p:cNvPr>
          <p:cNvSpPr txBox="1"/>
          <p:nvPr/>
        </p:nvSpPr>
        <p:spPr>
          <a:xfrm>
            <a:off x="7147973" y="3261054"/>
            <a:ext cx="1584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36kda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4EB4F0E8-CF3C-79B3-5889-F345401C40D0}"/>
              </a:ext>
            </a:extLst>
          </p:cNvPr>
          <p:cNvSpPr txBox="1"/>
          <p:nvPr/>
        </p:nvSpPr>
        <p:spPr>
          <a:xfrm rot="18018219">
            <a:off x="2763876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1A0F9591-F64A-3215-F84F-F8A83D53F730}"/>
              </a:ext>
            </a:extLst>
          </p:cNvPr>
          <p:cNvSpPr txBox="1"/>
          <p:nvPr/>
        </p:nvSpPr>
        <p:spPr>
          <a:xfrm rot="18143289">
            <a:off x="3259845" y="2578584"/>
            <a:ext cx="169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A346C968-BC6B-7791-30F1-3820A9289482}"/>
              </a:ext>
            </a:extLst>
          </p:cNvPr>
          <p:cNvSpPr txBox="1"/>
          <p:nvPr/>
        </p:nvSpPr>
        <p:spPr>
          <a:xfrm rot="18288873">
            <a:off x="3346000" y="1909528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FEC5000-42F5-8B57-1FED-87A79391BEA9}"/>
              </a:ext>
            </a:extLst>
          </p:cNvPr>
          <p:cNvSpPr txBox="1"/>
          <p:nvPr/>
        </p:nvSpPr>
        <p:spPr>
          <a:xfrm rot="18018219">
            <a:off x="4174310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6C3ED224-F5DD-1A8E-95BE-13444E28E858}"/>
              </a:ext>
            </a:extLst>
          </p:cNvPr>
          <p:cNvSpPr txBox="1"/>
          <p:nvPr/>
        </p:nvSpPr>
        <p:spPr>
          <a:xfrm rot="18143289">
            <a:off x="4605872" y="2461457"/>
            <a:ext cx="19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30677A76-F629-52F4-6BFC-E2D7EF01B038}"/>
              </a:ext>
            </a:extLst>
          </p:cNvPr>
          <p:cNvSpPr txBox="1"/>
          <p:nvPr/>
        </p:nvSpPr>
        <p:spPr>
          <a:xfrm rot="18288873">
            <a:off x="4756434" y="1909528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37A7B2A3-AE76-EC14-6924-7578DCC6A038}"/>
              </a:ext>
            </a:extLst>
          </p:cNvPr>
          <p:cNvSpPr txBox="1"/>
          <p:nvPr/>
        </p:nvSpPr>
        <p:spPr>
          <a:xfrm rot="18018219">
            <a:off x="5588834" y="2485478"/>
            <a:ext cx="188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Vector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A06F4CF9-B7EF-E65C-E67B-298799F449B8}"/>
              </a:ext>
            </a:extLst>
          </p:cNvPr>
          <p:cNvSpPr txBox="1"/>
          <p:nvPr/>
        </p:nvSpPr>
        <p:spPr>
          <a:xfrm rot="18143289">
            <a:off x="6020396" y="2461457"/>
            <a:ext cx="19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EF208528-9D49-F468-6DA2-D7D155CAB59E}"/>
              </a:ext>
            </a:extLst>
          </p:cNvPr>
          <p:cNvSpPr txBox="1"/>
          <p:nvPr/>
        </p:nvSpPr>
        <p:spPr>
          <a:xfrm rot="18288873">
            <a:off x="6102590" y="1909530"/>
            <a:ext cx="335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OE-METTL3+si-ARK1B10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FFC16B1-C6A8-8FD8-7C3E-29D7655ADAB7}"/>
              </a:ext>
            </a:extLst>
          </p:cNvPr>
          <p:cNvSpPr/>
          <p:nvPr/>
        </p:nvSpPr>
        <p:spPr>
          <a:xfrm>
            <a:off x="5886055" y="1162878"/>
            <a:ext cx="955698" cy="42276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3">
            <a:extLst>
              <a:ext uri="{FF2B5EF4-FFF2-40B4-BE49-F238E27FC236}">
                <a16:creationId xmlns:a16="http://schemas.microsoft.com/office/drawing/2014/main" id="{C0BFAC92-4EBF-B3BD-3DD2-19BE85760132}"/>
              </a:ext>
            </a:extLst>
          </p:cNvPr>
          <p:cNvSpPr txBox="1"/>
          <p:nvPr/>
        </p:nvSpPr>
        <p:spPr>
          <a:xfrm>
            <a:off x="5161086" y="883423"/>
            <a:ext cx="3520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Bands shown in Figure 4E</a:t>
            </a:r>
          </a:p>
        </p:txBody>
      </p:sp>
    </p:spTree>
    <p:extLst>
      <p:ext uri="{BB962C8B-B14F-4D97-AF65-F5344CB8AC3E}">
        <p14:creationId xmlns:p14="http://schemas.microsoft.com/office/powerpoint/2010/main" val="165167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A0FE5C9-CADA-5FBB-5EC0-271CCA3A2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101" y="869183"/>
            <a:ext cx="6551591" cy="4931524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F8978A7-EF53-CF8A-525C-03E895ED07B8}"/>
              </a:ext>
            </a:extLst>
          </p:cNvPr>
          <p:cNvSpPr txBox="1"/>
          <p:nvPr/>
        </p:nvSpPr>
        <p:spPr>
          <a:xfrm rot="18417671">
            <a:off x="3915889" y="1984384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3C300A3-EAF4-062F-3D49-5412481A4D68}"/>
              </a:ext>
            </a:extLst>
          </p:cNvPr>
          <p:cNvSpPr txBox="1"/>
          <p:nvPr/>
        </p:nvSpPr>
        <p:spPr>
          <a:xfrm>
            <a:off x="2675242" y="2777288"/>
            <a:ext cx="1252855" cy="369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ARK1B10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1ACA166-85D2-B6AB-6DAB-F45260352D62}"/>
              </a:ext>
            </a:extLst>
          </p:cNvPr>
          <p:cNvSpPr txBox="1"/>
          <p:nvPr/>
        </p:nvSpPr>
        <p:spPr>
          <a:xfrm>
            <a:off x="6081295" y="2682849"/>
            <a:ext cx="1584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36kda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2E1B8CCA-EDE7-CAC8-F889-BA5758D546E4}"/>
              </a:ext>
            </a:extLst>
          </p:cNvPr>
          <p:cNvSpPr txBox="1"/>
          <p:nvPr/>
        </p:nvSpPr>
        <p:spPr>
          <a:xfrm rot="18263218">
            <a:off x="3653011" y="2125557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DBF54D44-5C59-475A-ED11-A86793F3EE75}"/>
              </a:ext>
            </a:extLst>
          </p:cNvPr>
          <p:cNvSpPr txBox="1"/>
          <p:nvPr/>
        </p:nvSpPr>
        <p:spPr>
          <a:xfrm rot="18417671">
            <a:off x="4685648" y="2008942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D9F02E9-63BB-CF31-8045-05C307681B2D}"/>
              </a:ext>
            </a:extLst>
          </p:cNvPr>
          <p:cNvSpPr txBox="1"/>
          <p:nvPr/>
        </p:nvSpPr>
        <p:spPr>
          <a:xfrm rot="18263218">
            <a:off x="4422770" y="2150115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FFFC6E17-7F18-89E5-171A-9217342B29D0}"/>
              </a:ext>
            </a:extLst>
          </p:cNvPr>
          <p:cNvSpPr txBox="1"/>
          <p:nvPr/>
        </p:nvSpPr>
        <p:spPr>
          <a:xfrm rot="18417671">
            <a:off x="5455407" y="1984383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F879C8F9-318A-AA85-B309-453B6422F201}"/>
              </a:ext>
            </a:extLst>
          </p:cNvPr>
          <p:cNvSpPr txBox="1"/>
          <p:nvPr/>
        </p:nvSpPr>
        <p:spPr>
          <a:xfrm rot="18263218">
            <a:off x="5192529" y="2125556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90A8241-D917-59F4-67B7-68806CD4283A}"/>
              </a:ext>
            </a:extLst>
          </p:cNvPr>
          <p:cNvSpPr/>
          <p:nvPr/>
        </p:nvSpPr>
        <p:spPr>
          <a:xfrm>
            <a:off x="4567271" y="557296"/>
            <a:ext cx="769759" cy="4840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0A5AEE73-6C08-4982-4764-75951B1AB811}"/>
              </a:ext>
            </a:extLst>
          </p:cNvPr>
          <p:cNvSpPr txBox="1"/>
          <p:nvPr/>
        </p:nvSpPr>
        <p:spPr>
          <a:xfrm>
            <a:off x="4145914" y="182138"/>
            <a:ext cx="3520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Bands shown in Figure 6B</a:t>
            </a:r>
          </a:p>
        </p:txBody>
      </p:sp>
    </p:spTree>
    <p:extLst>
      <p:ext uri="{BB962C8B-B14F-4D97-AF65-F5344CB8AC3E}">
        <p14:creationId xmlns:p14="http://schemas.microsoft.com/office/powerpoint/2010/main" val="122889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21A92BD-DC12-3DBD-1B88-89C39917C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068" y="476036"/>
            <a:ext cx="5966218" cy="4518196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9260BD30-2176-313A-B048-6366100E399F}"/>
              </a:ext>
            </a:extLst>
          </p:cNvPr>
          <p:cNvSpPr txBox="1"/>
          <p:nvPr/>
        </p:nvSpPr>
        <p:spPr>
          <a:xfrm rot="18417671">
            <a:off x="3428874" y="1572660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31A533-0B82-26B1-3F26-15A92798AD1D}"/>
              </a:ext>
            </a:extLst>
          </p:cNvPr>
          <p:cNvSpPr txBox="1"/>
          <p:nvPr/>
        </p:nvSpPr>
        <p:spPr>
          <a:xfrm>
            <a:off x="5526340" y="2418437"/>
            <a:ext cx="1584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36kda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AAD17E3-77CA-EDE7-CBB2-23E952CDCD97}"/>
              </a:ext>
            </a:extLst>
          </p:cNvPr>
          <p:cNvSpPr txBox="1"/>
          <p:nvPr/>
        </p:nvSpPr>
        <p:spPr>
          <a:xfrm rot="18263218">
            <a:off x="3165996" y="1713833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2D685E-8FB9-550D-E0A5-F08E4FEF9CB7}"/>
              </a:ext>
            </a:extLst>
          </p:cNvPr>
          <p:cNvSpPr txBox="1"/>
          <p:nvPr/>
        </p:nvSpPr>
        <p:spPr>
          <a:xfrm rot="18417671">
            <a:off x="4198633" y="1597218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5C8827D7-72BA-A018-7202-D248E3112A64}"/>
              </a:ext>
            </a:extLst>
          </p:cNvPr>
          <p:cNvSpPr txBox="1"/>
          <p:nvPr/>
        </p:nvSpPr>
        <p:spPr>
          <a:xfrm rot="18263218">
            <a:off x="3935755" y="1738391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3842ABCB-90E3-C61A-8820-5AD1C7E302F2}"/>
              </a:ext>
            </a:extLst>
          </p:cNvPr>
          <p:cNvSpPr txBox="1"/>
          <p:nvPr/>
        </p:nvSpPr>
        <p:spPr>
          <a:xfrm rot="18417671">
            <a:off x="4968392" y="1572659"/>
            <a:ext cx="180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si-ARK1B10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F6AE579-2DDA-007A-8F7C-C6520BB1F995}"/>
              </a:ext>
            </a:extLst>
          </p:cNvPr>
          <p:cNvSpPr txBox="1"/>
          <p:nvPr/>
        </p:nvSpPr>
        <p:spPr>
          <a:xfrm rot="18263218">
            <a:off x="4705514" y="1713832"/>
            <a:ext cx="136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siNC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5373EA1-7282-13E8-26A5-D8882BD75845}"/>
              </a:ext>
            </a:extLst>
          </p:cNvPr>
          <p:cNvSpPr txBox="1"/>
          <p:nvPr/>
        </p:nvSpPr>
        <p:spPr>
          <a:xfrm>
            <a:off x="2172612" y="2312202"/>
            <a:ext cx="1081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EAA8D92-4C11-6289-9FBE-C62ED6AF0558}"/>
              </a:ext>
            </a:extLst>
          </p:cNvPr>
          <p:cNvSpPr/>
          <p:nvPr/>
        </p:nvSpPr>
        <p:spPr>
          <a:xfrm>
            <a:off x="4120013" y="416402"/>
            <a:ext cx="693138" cy="4840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3">
            <a:extLst>
              <a:ext uri="{FF2B5EF4-FFF2-40B4-BE49-F238E27FC236}">
                <a16:creationId xmlns:a16="http://schemas.microsoft.com/office/drawing/2014/main" id="{3C9422C8-4854-3EEB-EF44-FE96748DCEC0}"/>
              </a:ext>
            </a:extLst>
          </p:cNvPr>
          <p:cNvSpPr txBox="1"/>
          <p:nvPr/>
        </p:nvSpPr>
        <p:spPr>
          <a:xfrm>
            <a:off x="3658899" y="100878"/>
            <a:ext cx="3520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Bands shown in Figure 6B</a:t>
            </a:r>
          </a:p>
        </p:txBody>
      </p:sp>
    </p:spTree>
    <p:extLst>
      <p:ext uri="{BB962C8B-B14F-4D97-AF65-F5344CB8AC3E}">
        <p14:creationId xmlns:p14="http://schemas.microsoft.com/office/powerpoint/2010/main" val="2293966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70</Words>
  <Application>Microsoft Office PowerPoint</Application>
  <PresentationFormat>宽屏</PresentationFormat>
  <Paragraphs>42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</cp:revision>
  <dcterms:created xsi:type="dcterms:W3CDTF">2022-07-27T03:28:28Z</dcterms:created>
  <dcterms:modified xsi:type="dcterms:W3CDTF">2022-07-27T04:03:47Z</dcterms:modified>
</cp:coreProperties>
</file>