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</p:sldIdLst>
  <p:sldSz cx="5668963" cy="360045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94" d="100"/>
          <a:sy n="194" d="100"/>
        </p:scale>
        <p:origin x="108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8621" y="589241"/>
            <a:ext cx="4251722" cy="1253490"/>
          </a:xfrm>
        </p:spPr>
        <p:txBody>
          <a:bodyPr anchor="b"/>
          <a:lstStyle>
            <a:lvl1pPr algn="ctr">
              <a:defRPr sz="27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8621" y="1891070"/>
            <a:ext cx="4251722" cy="869275"/>
          </a:xfrm>
        </p:spPr>
        <p:txBody>
          <a:bodyPr/>
          <a:lstStyle>
            <a:lvl1pPr marL="0" indent="0" algn="ctr">
              <a:buNone/>
              <a:defRPr sz="1116"/>
            </a:lvl1pPr>
            <a:lvl2pPr marL="212598" indent="0" algn="ctr">
              <a:buNone/>
              <a:defRPr sz="930"/>
            </a:lvl2pPr>
            <a:lvl3pPr marL="425196" indent="0" algn="ctr">
              <a:buNone/>
              <a:defRPr sz="837"/>
            </a:lvl3pPr>
            <a:lvl4pPr marL="637794" indent="0" algn="ctr">
              <a:buNone/>
              <a:defRPr sz="744"/>
            </a:lvl4pPr>
            <a:lvl5pPr marL="850392" indent="0" algn="ctr">
              <a:buNone/>
              <a:defRPr sz="744"/>
            </a:lvl5pPr>
            <a:lvl6pPr marL="1062990" indent="0" algn="ctr">
              <a:buNone/>
              <a:defRPr sz="744"/>
            </a:lvl6pPr>
            <a:lvl7pPr marL="1275588" indent="0" algn="ctr">
              <a:buNone/>
              <a:defRPr sz="744"/>
            </a:lvl7pPr>
            <a:lvl8pPr marL="1488186" indent="0" algn="ctr">
              <a:buNone/>
              <a:defRPr sz="744"/>
            </a:lvl8pPr>
            <a:lvl9pPr marL="1700784" indent="0" algn="ctr">
              <a:buNone/>
              <a:defRPr sz="74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53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7873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88" y="897613"/>
            <a:ext cx="4889481" cy="1497687"/>
          </a:xfrm>
        </p:spPr>
        <p:txBody>
          <a:bodyPr anchor="b"/>
          <a:lstStyle>
            <a:lvl1pPr>
              <a:defRPr sz="27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88" y="2409468"/>
            <a:ext cx="4889481" cy="787598"/>
          </a:xfrm>
        </p:spPr>
        <p:txBody>
          <a:bodyPr/>
          <a:lstStyle>
            <a:lvl1pPr marL="0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1pPr>
            <a:lvl2pPr marL="212598" indent="0">
              <a:buNone/>
              <a:defRPr sz="930">
                <a:solidFill>
                  <a:schemeClr val="tx1">
                    <a:tint val="75000"/>
                  </a:schemeClr>
                </a:solidFill>
              </a:defRPr>
            </a:lvl2pPr>
            <a:lvl3pPr marL="425196" indent="0">
              <a:buNone/>
              <a:defRPr sz="837">
                <a:solidFill>
                  <a:schemeClr val="tx1">
                    <a:tint val="75000"/>
                  </a:schemeClr>
                </a:solidFill>
              </a:defRPr>
            </a:lvl3pPr>
            <a:lvl4pPr marL="637794" indent="0">
              <a:buNone/>
              <a:defRPr sz="744">
                <a:solidFill>
                  <a:schemeClr val="tx1">
                    <a:tint val="75000"/>
                  </a:schemeClr>
                </a:solidFill>
              </a:defRPr>
            </a:lvl4pPr>
            <a:lvl5pPr marL="850392" indent="0">
              <a:buNone/>
              <a:defRPr sz="744">
                <a:solidFill>
                  <a:schemeClr val="tx1">
                    <a:tint val="75000"/>
                  </a:schemeClr>
                </a:solidFill>
              </a:defRPr>
            </a:lvl5pPr>
            <a:lvl6pPr marL="1062990" indent="0">
              <a:buNone/>
              <a:defRPr sz="744">
                <a:solidFill>
                  <a:schemeClr val="tx1">
                    <a:tint val="75000"/>
                  </a:schemeClr>
                </a:solidFill>
              </a:defRPr>
            </a:lvl6pPr>
            <a:lvl7pPr marL="1275588" indent="0">
              <a:buNone/>
              <a:defRPr sz="744">
                <a:solidFill>
                  <a:schemeClr val="tx1">
                    <a:tint val="75000"/>
                  </a:schemeClr>
                </a:solidFill>
              </a:defRPr>
            </a:lvl7pPr>
            <a:lvl8pPr marL="1488186" indent="0">
              <a:buNone/>
              <a:defRPr sz="744">
                <a:solidFill>
                  <a:schemeClr val="tx1">
                    <a:tint val="75000"/>
                  </a:schemeClr>
                </a:solidFill>
              </a:defRPr>
            </a:lvl8pPr>
            <a:lvl9pPr marL="1700784" indent="0">
              <a:buNone/>
              <a:defRPr sz="7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5104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9741" y="958453"/>
            <a:ext cx="2409309" cy="2284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9913" y="958453"/>
            <a:ext cx="2409309" cy="2284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8967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479" y="191691"/>
            <a:ext cx="4889481" cy="6959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480" y="882610"/>
            <a:ext cx="2398237" cy="432554"/>
          </a:xfrm>
        </p:spPr>
        <p:txBody>
          <a:bodyPr anchor="b"/>
          <a:lstStyle>
            <a:lvl1pPr marL="0" indent="0">
              <a:buNone/>
              <a:defRPr sz="1116" b="1"/>
            </a:lvl1pPr>
            <a:lvl2pPr marL="212598" indent="0">
              <a:buNone/>
              <a:defRPr sz="930" b="1"/>
            </a:lvl2pPr>
            <a:lvl3pPr marL="425196" indent="0">
              <a:buNone/>
              <a:defRPr sz="837" b="1"/>
            </a:lvl3pPr>
            <a:lvl4pPr marL="637794" indent="0">
              <a:buNone/>
              <a:defRPr sz="744" b="1"/>
            </a:lvl4pPr>
            <a:lvl5pPr marL="850392" indent="0">
              <a:buNone/>
              <a:defRPr sz="744" b="1"/>
            </a:lvl5pPr>
            <a:lvl6pPr marL="1062990" indent="0">
              <a:buNone/>
              <a:defRPr sz="744" b="1"/>
            </a:lvl6pPr>
            <a:lvl7pPr marL="1275588" indent="0">
              <a:buNone/>
              <a:defRPr sz="744" b="1"/>
            </a:lvl7pPr>
            <a:lvl8pPr marL="1488186" indent="0">
              <a:buNone/>
              <a:defRPr sz="744" b="1"/>
            </a:lvl8pPr>
            <a:lvl9pPr marL="1700784" indent="0">
              <a:buNone/>
              <a:defRPr sz="7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0480" y="1315164"/>
            <a:ext cx="2398237" cy="1934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69912" y="882610"/>
            <a:ext cx="2410048" cy="432554"/>
          </a:xfrm>
        </p:spPr>
        <p:txBody>
          <a:bodyPr anchor="b"/>
          <a:lstStyle>
            <a:lvl1pPr marL="0" indent="0">
              <a:buNone/>
              <a:defRPr sz="1116" b="1"/>
            </a:lvl1pPr>
            <a:lvl2pPr marL="212598" indent="0">
              <a:buNone/>
              <a:defRPr sz="930" b="1"/>
            </a:lvl2pPr>
            <a:lvl3pPr marL="425196" indent="0">
              <a:buNone/>
              <a:defRPr sz="837" b="1"/>
            </a:lvl3pPr>
            <a:lvl4pPr marL="637794" indent="0">
              <a:buNone/>
              <a:defRPr sz="744" b="1"/>
            </a:lvl4pPr>
            <a:lvl5pPr marL="850392" indent="0">
              <a:buNone/>
              <a:defRPr sz="744" b="1"/>
            </a:lvl5pPr>
            <a:lvl6pPr marL="1062990" indent="0">
              <a:buNone/>
              <a:defRPr sz="744" b="1"/>
            </a:lvl6pPr>
            <a:lvl7pPr marL="1275588" indent="0">
              <a:buNone/>
              <a:defRPr sz="744" b="1"/>
            </a:lvl7pPr>
            <a:lvl8pPr marL="1488186" indent="0">
              <a:buNone/>
              <a:defRPr sz="744" b="1"/>
            </a:lvl8pPr>
            <a:lvl9pPr marL="1700784" indent="0">
              <a:buNone/>
              <a:defRPr sz="7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69912" y="1315164"/>
            <a:ext cx="2410048" cy="1934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739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2059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8879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480" y="240030"/>
            <a:ext cx="1828388" cy="840105"/>
          </a:xfrm>
        </p:spPr>
        <p:txBody>
          <a:bodyPr anchor="b"/>
          <a:lstStyle>
            <a:lvl1pPr>
              <a:defRPr sz="1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0047" y="518398"/>
            <a:ext cx="2869913" cy="2558653"/>
          </a:xfrm>
        </p:spPr>
        <p:txBody>
          <a:bodyPr/>
          <a:lstStyle>
            <a:lvl1pPr>
              <a:defRPr sz="1488"/>
            </a:lvl1pPr>
            <a:lvl2pPr>
              <a:defRPr sz="1302"/>
            </a:lvl2pPr>
            <a:lvl3pPr>
              <a:defRPr sz="1116"/>
            </a:lvl3pPr>
            <a:lvl4pPr>
              <a:defRPr sz="930"/>
            </a:lvl4pPr>
            <a:lvl5pPr>
              <a:defRPr sz="930"/>
            </a:lvl5pPr>
            <a:lvl6pPr>
              <a:defRPr sz="930"/>
            </a:lvl6pPr>
            <a:lvl7pPr>
              <a:defRPr sz="930"/>
            </a:lvl7pPr>
            <a:lvl8pPr>
              <a:defRPr sz="930"/>
            </a:lvl8pPr>
            <a:lvl9pPr>
              <a:defRPr sz="93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0480" y="1080135"/>
            <a:ext cx="1828388" cy="2001084"/>
          </a:xfrm>
        </p:spPr>
        <p:txBody>
          <a:bodyPr/>
          <a:lstStyle>
            <a:lvl1pPr marL="0" indent="0">
              <a:buNone/>
              <a:defRPr sz="744"/>
            </a:lvl1pPr>
            <a:lvl2pPr marL="212598" indent="0">
              <a:buNone/>
              <a:defRPr sz="651"/>
            </a:lvl2pPr>
            <a:lvl3pPr marL="425196" indent="0">
              <a:buNone/>
              <a:defRPr sz="558"/>
            </a:lvl3pPr>
            <a:lvl4pPr marL="637794" indent="0">
              <a:buNone/>
              <a:defRPr sz="465"/>
            </a:lvl4pPr>
            <a:lvl5pPr marL="850392" indent="0">
              <a:buNone/>
              <a:defRPr sz="465"/>
            </a:lvl5pPr>
            <a:lvl6pPr marL="1062990" indent="0">
              <a:buNone/>
              <a:defRPr sz="465"/>
            </a:lvl6pPr>
            <a:lvl7pPr marL="1275588" indent="0">
              <a:buNone/>
              <a:defRPr sz="465"/>
            </a:lvl7pPr>
            <a:lvl8pPr marL="1488186" indent="0">
              <a:buNone/>
              <a:defRPr sz="465"/>
            </a:lvl8pPr>
            <a:lvl9pPr marL="1700784" indent="0">
              <a:buNone/>
              <a:defRPr sz="4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60550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480" y="240030"/>
            <a:ext cx="1828388" cy="840105"/>
          </a:xfrm>
        </p:spPr>
        <p:txBody>
          <a:bodyPr anchor="b"/>
          <a:lstStyle>
            <a:lvl1pPr>
              <a:defRPr sz="1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10047" y="518398"/>
            <a:ext cx="2869913" cy="2558653"/>
          </a:xfrm>
        </p:spPr>
        <p:txBody>
          <a:bodyPr anchor="t"/>
          <a:lstStyle>
            <a:lvl1pPr marL="0" indent="0">
              <a:buNone/>
              <a:defRPr sz="1488"/>
            </a:lvl1pPr>
            <a:lvl2pPr marL="212598" indent="0">
              <a:buNone/>
              <a:defRPr sz="1302"/>
            </a:lvl2pPr>
            <a:lvl3pPr marL="425196" indent="0">
              <a:buNone/>
              <a:defRPr sz="1116"/>
            </a:lvl3pPr>
            <a:lvl4pPr marL="637794" indent="0">
              <a:buNone/>
              <a:defRPr sz="930"/>
            </a:lvl4pPr>
            <a:lvl5pPr marL="850392" indent="0">
              <a:buNone/>
              <a:defRPr sz="930"/>
            </a:lvl5pPr>
            <a:lvl6pPr marL="1062990" indent="0">
              <a:buNone/>
              <a:defRPr sz="930"/>
            </a:lvl6pPr>
            <a:lvl7pPr marL="1275588" indent="0">
              <a:buNone/>
              <a:defRPr sz="930"/>
            </a:lvl7pPr>
            <a:lvl8pPr marL="1488186" indent="0">
              <a:buNone/>
              <a:defRPr sz="930"/>
            </a:lvl8pPr>
            <a:lvl9pPr marL="1700784" indent="0">
              <a:buNone/>
              <a:defRPr sz="93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0480" y="1080135"/>
            <a:ext cx="1828388" cy="2001084"/>
          </a:xfrm>
        </p:spPr>
        <p:txBody>
          <a:bodyPr/>
          <a:lstStyle>
            <a:lvl1pPr marL="0" indent="0">
              <a:buNone/>
              <a:defRPr sz="744"/>
            </a:lvl1pPr>
            <a:lvl2pPr marL="212598" indent="0">
              <a:buNone/>
              <a:defRPr sz="651"/>
            </a:lvl2pPr>
            <a:lvl3pPr marL="425196" indent="0">
              <a:buNone/>
              <a:defRPr sz="558"/>
            </a:lvl3pPr>
            <a:lvl4pPr marL="637794" indent="0">
              <a:buNone/>
              <a:defRPr sz="465"/>
            </a:lvl4pPr>
            <a:lvl5pPr marL="850392" indent="0">
              <a:buNone/>
              <a:defRPr sz="465"/>
            </a:lvl5pPr>
            <a:lvl6pPr marL="1062990" indent="0">
              <a:buNone/>
              <a:defRPr sz="465"/>
            </a:lvl6pPr>
            <a:lvl7pPr marL="1275588" indent="0">
              <a:buNone/>
              <a:defRPr sz="465"/>
            </a:lvl7pPr>
            <a:lvl8pPr marL="1488186" indent="0">
              <a:buNone/>
              <a:defRPr sz="465"/>
            </a:lvl8pPr>
            <a:lvl9pPr marL="1700784" indent="0">
              <a:buNone/>
              <a:defRPr sz="4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465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1813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56852" y="191691"/>
            <a:ext cx="1222370" cy="30512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9741" y="191691"/>
            <a:ext cx="3596248" cy="30512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5899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9741" y="191691"/>
            <a:ext cx="4889481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741" y="958453"/>
            <a:ext cx="4889481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741" y="3337084"/>
            <a:ext cx="1275517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AF66D-79F6-414F-A13C-D79AB05907A1}" type="datetimeFigureOut">
              <a:rPr lang="id-ID" smtClean="0"/>
              <a:t>30/01/2021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7844" y="3337084"/>
            <a:ext cx="1913275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03705" y="3337084"/>
            <a:ext cx="1275517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01F5D-04F3-424E-A9D6-E989BBC3B6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323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425196" rtl="0" eaLnBrk="1" latinLnBrk="0" hangingPunct="1">
        <a:lnSpc>
          <a:spcPct val="90000"/>
        </a:lnSpc>
        <a:spcBef>
          <a:spcPct val="0"/>
        </a:spcBef>
        <a:buNone/>
        <a:defRPr sz="204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6299" indent="-106299" algn="l" defTabSz="425196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302" kern="1200">
          <a:solidFill>
            <a:schemeClr val="tx1"/>
          </a:solidFill>
          <a:latin typeface="+mn-lt"/>
          <a:ea typeface="+mn-ea"/>
          <a:cs typeface="+mn-cs"/>
        </a:defRPr>
      </a:lvl1pPr>
      <a:lvl2pPr marL="318897" indent="-106299" algn="l" defTabSz="425196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31495" indent="-106299" algn="l" defTabSz="425196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930" kern="1200">
          <a:solidFill>
            <a:schemeClr val="tx1"/>
          </a:solidFill>
          <a:latin typeface="+mn-lt"/>
          <a:ea typeface="+mn-ea"/>
          <a:cs typeface="+mn-cs"/>
        </a:defRPr>
      </a:lvl3pPr>
      <a:lvl4pPr marL="744093" indent="-106299" algn="l" defTabSz="425196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37" kern="1200">
          <a:solidFill>
            <a:schemeClr val="tx1"/>
          </a:solidFill>
          <a:latin typeface="+mn-lt"/>
          <a:ea typeface="+mn-ea"/>
          <a:cs typeface="+mn-cs"/>
        </a:defRPr>
      </a:lvl4pPr>
      <a:lvl5pPr marL="956691" indent="-106299" algn="l" defTabSz="425196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37" kern="1200">
          <a:solidFill>
            <a:schemeClr val="tx1"/>
          </a:solidFill>
          <a:latin typeface="+mn-lt"/>
          <a:ea typeface="+mn-ea"/>
          <a:cs typeface="+mn-cs"/>
        </a:defRPr>
      </a:lvl5pPr>
      <a:lvl6pPr marL="1169289" indent="-106299" algn="l" defTabSz="425196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37" kern="1200">
          <a:solidFill>
            <a:schemeClr val="tx1"/>
          </a:solidFill>
          <a:latin typeface="+mn-lt"/>
          <a:ea typeface="+mn-ea"/>
          <a:cs typeface="+mn-cs"/>
        </a:defRPr>
      </a:lvl6pPr>
      <a:lvl7pPr marL="1381887" indent="-106299" algn="l" defTabSz="425196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37" kern="1200">
          <a:solidFill>
            <a:schemeClr val="tx1"/>
          </a:solidFill>
          <a:latin typeface="+mn-lt"/>
          <a:ea typeface="+mn-ea"/>
          <a:cs typeface="+mn-cs"/>
        </a:defRPr>
      </a:lvl7pPr>
      <a:lvl8pPr marL="1594485" indent="-106299" algn="l" defTabSz="425196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37" kern="1200">
          <a:solidFill>
            <a:schemeClr val="tx1"/>
          </a:solidFill>
          <a:latin typeface="+mn-lt"/>
          <a:ea typeface="+mn-ea"/>
          <a:cs typeface="+mn-cs"/>
        </a:defRPr>
      </a:lvl8pPr>
      <a:lvl9pPr marL="1807083" indent="-106299" algn="l" defTabSz="425196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5196" rtl="0" eaLnBrk="1" latinLnBrk="0" hangingPunct="1">
        <a:defRPr sz="837" kern="1200">
          <a:solidFill>
            <a:schemeClr val="tx1"/>
          </a:solidFill>
          <a:latin typeface="+mn-lt"/>
          <a:ea typeface="+mn-ea"/>
          <a:cs typeface="+mn-cs"/>
        </a:defRPr>
      </a:lvl1pPr>
      <a:lvl2pPr marL="212598" algn="l" defTabSz="425196" rtl="0" eaLnBrk="1" latinLnBrk="0" hangingPunct="1">
        <a:defRPr sz="837" kern="1200">
          <a:solidFill>
            <a:schemeClr val="tx1"/>
          </a:solidFill>
          <a:latin typeface="+mn-lt"/>
          <a:ea typeface="+mn-ea"/>
          <a:cs typeface="+mn-cs"/>
        </a:defRPr>
      </a:lvl2pPr>
      <a:lvl3pPr marL="425196" algn="l" defTabSz="425196" rtl="0" eaLnBrk="1" latinLnBrk="0" hangingPunct="1">
        <a:defRPr sz="837" kern="1200">
          <a:solidFill>
            <a:schemeClr val="tx1"/>
          </a:solidFill>
          <a:latin typeface="+mn-lt"/>
          <a:ea typeface="+mn-ea"/>
          <a:cs typeface="+mn-cs"/>
        </a:defRPr>
      </a:lvl3pPr>
      <a:lvl4pPr marL="637794" algn="l" defTabSz="425196" rtl="0" eaLnBrk="1" latinLnBrk="0" hangingPunct="1">
        <a:defRPr sz="837" kern="1200">
          <a:solidFill>
            <a:schemeClr val="tx1"/>
          </a:solidFill>
          <a:latin typeface="+mn-lt"/>
          <a:ea typeface="+mn-ea"/>
          <a:cs typeface="+mn-cs"/>
        </a:defRPr>
      </a:lvl4pPr>
      <a:lvl5pPr marL="850392" algn="l" defTabSz="425196" rtl="0" eaLnBrk="1" latinLnBrk="0" hangingPunct="1">
        <a:defRPr sz="837" kern="1200">
          <a:solidFill>
            <a:schemeClr val="tx1"/>
          </a:solidFill>
          <a:latin typeface="+mn-lt"/>
          <a:ea typeface="+mn-ea"/>
          <a:cs typeface="+mn-cs"/>
        </a:defRPr>
      </a:lvl5pPr>
      <a:lvl6pPr marL="1062990" algn="l" defTabSz="425196" rtl="0" eaLnBrk="1" latinLnBrk="0" hangingPunct="1">
        <a:defRPr sz="837" kern="1200">
          <a:solidFill>
            <a:schemeClr val="tx1"/>
          </a:solidFill>
          <a:latin typeface="+mn-lt"/>
          <a:ea typeface="+mn-ea"/>
          <a:cs typeface="+mn-cs"/>
        </a:defRPr>
      </a:lvl6pPr>
      <a:lvl7pPr marL="1275588" algn="l" defTabSz="425196" rtl="0" eaLnBrk="1" latinLnBrk="0" hangingPunct="1">
        <a:defRPr sz="837" kern="1200">
          <a:solidFill>
            <a:schemeClr val="tx1"/>
          </a:solidFill>
          <a:latin typeface="+mn-lt"/>
          <a:ea typeface="+mn-ea"/>
          <a:cs typeface="+mn-cs"/>
        </a:defRPr>
      </a:lvl7pPr>
      <a:lvl8pPr marL="1488186" algn="l" defTabSz="425196" rtl="0" eaLnBrk="1" latinLnBrk="0" hangingPunct="1">
        <a:defRPr sz="837" kern="1200">
          <a:solidFill>
            <a:schemeClr val="tx1"/>
          </a:solidFill>
          <a:latin typeface="+mn-lt"/>
          <a:ea typeface="+mn-ea"/>
          <a:cs typeface="+mn-cs"/>
        </a:defRPr>
      </a:lvl8pPr>
      <a:lvl9pPr marL="1700784" algn="l" defTabSz="425196" rtl="0" eaLnBrk="1" latinLnBrk="0" hangingPunct="1">
        <a:defRPr sz="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68963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48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Ruslan La Ane</dc:creator>
  <cp:lastModifiedBy>Ruslan La Ane</cp:lastModifiedBy>
  <cp:revision>6</cp:revision>
  <dcterms:created xsi:type="dcterms:W3CDTF">2020-03-09T02:35:18Z</dcterms:created>
  <dcterms:modified xsi:type="dcterms:W3CDTF">2021-01-30T02:43:57Z</dcterms:modified>
</cp:coreProperties>
</file>