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6119813" cy="2879725"/>
  <p:notesSz cx="9144000" cy="6858000"/>
  <p:defaultTextStyle>
    <a:defPPr>
      <a:defRPr lang="ko-KR"/>
    </a:defPPr>
    <a:lvl1pPr marL="0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1pPr>
    <a:lvl2pPr marL="215981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2pPr>
    <a:lvl3pPr marL="431963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3pPr>
    <a:lvl4pPr marL="647944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4pPr>
    <a:lvl5pPr marL="863925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5pPr>
    <a:lvl6pPr marL="1079906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6pPr>
    <a:lvl7pPr marL="1295888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7pPr>
    <a:lvl8pPr marL="1511869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8pPr>
    <a:lvl9pPr marL="1727850" algn="l" defTabSz="431963" rtl="0" eaLnBrk="1" latinLnBrk="1" hangingPunct="1">
      <a:defRPr sz="8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nho Kong" initials="CK" lastIdx="1" clrIdx="0">
    <p:extLst>
      <p:ext uri="{19B8F6BF-5375-455C-9EA6-DF929625EA0E}">
        <p15:presenceInfo xmlns:p15="http://schemas.microsoft.com/office/powerpoint/2012/main" userId="bcbf83ce2666f9b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23" autoAdjust="0"/>
    <p:restoredTop sz="94660"/>
  </p:normalViewPr>
  <p:slideViewPr>
    <p:cSldViewPr snapToGrid="0">
      <p:cViewPr varScale="1">
        <p:scale>
          <a:sx n="366" d="100"/>
          <a:sy n="366" d="100"/>
        </p:scale>
        <p:origin x="28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4977" y="471289"/>
            <a:ext cx="4589860" cy="1002571"/>
          </a:xfrm>
        </p:spPr>
        <p:txBody>
          <a:bodyPr anchor="b"/>
          <a:lstStyle>
            <a:lvl1pPr algn="ctr">
              <a:defRPr sz="251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1512522"/>
            <a:ext cx="4589860" cy="695267"/>
          </a:xfrm>
        </p:spPr>
        <p:txBody>
          <a:bodyPr/>
          <a:lstStyle>
            <a:lvl1pPr marL="0" indent="0" algn="ctr">
              <a:buNone/>
              <a:defRPr sz="1008"/>
            </a:lvl1pPr>
            <a:lvl2pPr marL="191978" indent="0" algn="ctr">
              <a:buNone/>
              <a:defRPr sz="840"/>
            </a:lvl2pPr>
            <a:lvl3pPr marL="383957" indent="0" algn="ctr">
              <a:buNone/>
              <a:defRPr sz="756"/>
            </a:lvl3pPr>
            <a:lvl4pPr marL="575935" indent="0" algn="ctr">
              <a:buNone/>
              <a:defRPr sz="672"/>
            </a:lvl4pPr>
            <a:lvl5pPr marL="767913" indent="0" algn="ctr">
              <a:buNone/>
              <a:defRPr sz="672"/>
            </a:lvl5pPr>
            <a:lvl6pPr marL="959891" indent="0" algn="ctr">
              <a:buNone/>
              <a:defRPr sz="672"/>
            </a:lvl6pPr>
            <a:lvl7pPr marL="1151870" indent="0" algn="ctr">
              <a:buNone/>
              <a:defRPr sz="672"/>
            </a:lvl7pPr>
            <a:lvl8pPr marL="1343848" indent="0" algn="ctr">
              <a:buNone/>
              <a:defRPr sz="672"/>
            </a:lvl8pPr>
            <a:lvl9pPr marL="1535826" indent="0" algn="ctr">
              <a:buNone/>
              <a:defRPr sz="672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61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44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717932"/>
            <a:ext cx="5278339" cy="119788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1927150"/>
            <a:ext cx="5278339" cy="629940"/>
          </a:xfrm>
        </p:spPr>
        <p:txBody>
          <a:bodyPr/>
          <a:lstStyle>
            <a:lvl1pPr marL="0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1pPr>
            <a:lvl2pPr marL="191978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2pPr>
            <a:lvl3pPr marL="383957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3pPr>
            <a:lvl4pPr marL="575935" indent="0">
              <a:buNone/>
              <a:defRPr sz="672">
                <a:solidFill>
                  <a:schemeClr val="tx1">
                    <a:tint val="75000"/>
                  </a:schemeClr>
                </a:solidFill>
              </a:defRPr>
            </a:lvl4pPr>
            <a:lvl5pPr marL="767913" indent="0">
              <a:buNone/>
              <a:defRPr sz="672">
                <a:solidFill>
                  <a:schemeClr val="tx1">
                    <a:tint val="75000"/>
                  </a:schemeClr>
                </a:solidFill>
              </a:defRPr>
            </a:lvl5pPr>
            <a:lvl6pPr marL="959891" indent="0">
              <a:buNone/>
              <a:defRPr sz="672">
                <a:solidFill>
                  <a:schemeClr val="tx1">
                    <a:tint val="75000"/>
                  </a:schemeClr>
                </a:solidFill>
              </a:defRPr>
            </a:lvl6pPr>
            <a:lvl7pPr marL="1151870" indent="0">
              <a:buNone/>
              <a:defRPr sz="672">
                <a:solidFill>
                  <a:schemeClr val="tx1">
                    <a:tint val="75000"/>
                  </a:schemeClr>
                </a:solidFill>
              </a:defRPr>
            </a:lvl7pPr>
            <a:lvl8pPr marL="1343848" indent="0">
              <a:buNone/>
              <a:defRPr sz="672">
                <a:solidFill>
                  <a:schemeClr val="tx1">
                    <a:tint val="75000"/>
                  </a:schemeClr>
                </a:solidFill>
              </a:defRPr>
            </a:lvl8pPr>
            <a:lvl9pPr marL="1535826" indent="0">
              <a:buNone/>
              <a:defRPr sz="6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62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766593"/>
            <a:ext cx="2600921" cy="18271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766593"/>
            <a:ext cx="2600921" cy="18271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199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153319"/>
            <a:ext cx="5278339" cy="55661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4" y="705933"/>
            <a:ext cx="2588968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4" y="1051899"/>
            <a:ext cx="2588968" cy="154718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705933"/>
            <a:ext cx="2601718" cy="345967"/>
          </a:xfrm>
        </p:spPr>
        <p:txBody>
          <a:bodyPr anchor="b"/>
          <a:lstStyle>
            <a:lvl1pPr marL="0" indent="0">
              <a:buNone/>
              <a:defRPr sz="1008" b="1"/>
            </a:lvl1pPr>
            <a:lvl2pPr marL="191978" indent="0">
              <a:buNone/>
              <a:defRPr sz="840" b="1"/>
            </a:lvl2pPr>
            <a:lvl3pPr marL="383957" indent="0">
              <a:buNone/>
              <a:defRPr sz="756" b="1"/>
            </a:lvl3pPr>
            <a:lvl4pPr marL="575935" indent="0">
              <a:buNone/>
              <a:defRPr sz="672" b="1"/>
            </a:lvl4pPr>
            <a:lvl5pPr marL="767913" indent="0">
              <a:buNone/>
              <a:defRPr sz="672" b="1"/>
            </a:lvl5pPr>
            <a:lvl6pPr marL="959891" indent="0">
              <a:buNone/>
              <a:defRPr sz="672" b="1"/>
            </a:lvl6pPr>
            <a:lvl7pPr marL="1151870" indent="0">
              <a:buNone/>
              <a:defRPr sz="672" b="1"/>
            </a:lvl7pPr>
            <a:lvl8pPr marL="1343848" indent="0">
              <a:buNone/>
              <a:defRPr sz="672" b="1"/>
            </a:lvl8pPr>
            <a:lvl9pPr marL="1535826" indent="0">
              <a:buNone/>
              <a:defRPr sz="672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1051899"/>
            <a:ext cx="2601718" cy="154718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23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368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191982"/>
            <a:ext cx="1973799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414627"/>
            <a:ext cx="3098155" cy="2046471"/>
          </a:xfrm>
        </p:spPr>
        <p:txBody>
          <a:bodyPr/>
          <a:lstStyle>
            <a:lvl1pPr>
              <a:defRPr sz="1344"/>
            </a:lvl1pPr>
            <a:lvl2pPr>
              <a:defRPr sz="1176"/>
            </a:lvl2pPr>
            <a:lvl3pPr>
              <a:defRPr sz="1008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863918"/>
            <a:ext cx="1973799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961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191982"/>
            <a:ext cx="1973799" cy="671936"/>
          </a:xfrm>
        </p:spPr>
        <p:txBody>
          <a:bodyPr anchor="b"/>
          <a:lstStyle>
            <a:lvl1pPr>
              <a:defRPr sz="134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414627"/>
            <a:ext cx="3098155" cy="2046471"/>
          </a:xfrm>
        </p:spPr>
        <p:txBody>
          <a:bodyPr anchor="t"/>
          <a:lstStyle>
            <a:lvl1pPr marL="0" indent="0">
              <a:buNone/>
              <a:defRPr sz="1344"/>
            </a:lvl1pPr>
            <a:lvl2pPr marL="191978" indent="0">
              <a:buNone/>
              <a:defRPr sz="1176"/>
            </a:lvl2pPr>
            <a:lvl3pPr marL="383957" indent="0">
              <a:buNone/>
              <a:defRPr sz="1008"/>
            </a:lvl3pPr>
            <a:lvl4pPr marL="575935" indent="0">
              <a:buNone/>
              <a:defRPr sz="840"/>
            </a:lvl4pPr>
            <a:lvl5pPr marL="767913" indent="0">
              <a:buNone/>
              <a:defRPr sz="840"/>
            </a:lvl5pPr>
            <a:lvl6pPr marL="959891" indent="0">
              <a:buNone/>
              <a:defRPr sz="840"/>
            </a:lvl6pPr>
            <a:lvl7pPr marL="1151870" indent="0">
              <a:buNone/>
              <a:defRPr sz="840"/>
            </a:lvl7pPr>
            <a:lvl8pPr marL="1343848" indent="0">
              <a:buNone/>
              <a:defRPr sz="840"/>
            </a:lvl8pPr>
            <a:lvl9pPr marL="1535826" indent="0">
              <a:buNone/>
              <a:defRPr sz="84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863918"/>
            <a:ext cx="1973799" cy="1600514"/>
          </a:xfrm>
        </p:spPr>
        <p:txBody>
          <a:bodyPr/>
          <a:lstStyle>
            <a:lvl1pPr marL="0" indent="0">
              <a:buNone/>
              <a:defRPr sz="672"/>
            </a:lvl1pPr>
            <a:lvl2pPr marL="191978" indent="0">
              <a:buNone/>
              <a:defRPr sz="588"/>
            </a:lvl2pPr>
            <a:lvl3pPr marL="383957" indent="0">
              <a:buNone/>
              <a:defRPr sz="504"/>
            </a:lvl3pPr>
            <a:lvl4pPr marL="575935" indent="0">
              <a:buNone/>
              <a:defRPr sz="420"/>
            </a:lvl4pPr>
            <a:lvl5pPr marL="767913" indent="0">
              <a:buNone/>
              <a:defRPr sz="420"/>
            </a:lvl5pPr>
            <a:lvl6pPr marL="959891" indent="0">
              <a:buNone/>
              <a:defRPr sz="420"/>
            </a:lvl6pPr>
            <a:lvl7pPr marL="1151870" indent="0">
              <a:buNone/>
              <a:defRPr sz="420"/>
            </a:lvl7pPr>
            <a:lvl8pPr marL="1343848" indent="0">
              <a:buNone/>
              <a:defRPr sz="420"/>
            </a:lvl8pPr>
            <a:lvl9pPr marL="1535826" indent="0">
              <a:buNone/>
              <a:defRPr sz="42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688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48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153319"/>
            <a:ext cx="1319585" cy="244043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7" y="153319"/>
            <a:ext cx="3882256" cy="244043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67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153319"/>
            <a:ext cx="5278339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766593"/>
            <a:ext cx="5278339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2669079"/>
            <a:ext cx="137695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B74B9-C420-43A9-A313-46E1B407D5EF}" type="datetimeFigureOut">
              <a:rPr lang="ko-KR" altLang="en-US" smtClean="0"/>
              <a:t>2022-07-21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2669079"/>
            <a:ext cx="2065437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2669079"/>
            <a:ext cx="137695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7B7C8-5767-40B0-B3A9-B23B71E5E5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333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3957" rtl="0" eaLnBrk="1" latinLnBrk="1" hangingPunct="1">
        <a:lnSpc>
          <a:spcPct val="90000"/>
        </a:lnSpc>
        <a:spcBef>
          <a:spcPct val="0"/>
        </a:spcBef>
        <a:buNone/>
        <a:defRPr sz="18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989" indent="-95989" algn="l" defTabSz="383957" rtl="0" eaLnBrk="1" latinLnBrk="1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1pPr>
      <a:lvl2pPr marL="287967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2pPr>
      <a:lvl3pPr marL="479946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924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863902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1055881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247859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439837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631815" indent="-95989" algn="l" defTabSz="383957" rtl="0" eaLnBrk="1" latinLnBrk="1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1pPr>
      <a:lvl2pPr marL="191978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83957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575935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4pPr>
      <a:lvl5pPr marL="767913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5pPr>
      <a:lvl6pPr marL="959891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6pPr>
      <a:lvl7pPr marL="1151870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7pPr>
      <a:lvl8pPr marL="1343848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8pPr>
      <a:lvl9pPr marL="1535826" algn="l" defTabSz="383957" rtl="0" eaLnBrk="1" latinLnBrk="1" hangingPunct="1">
        <a:defRPr sz="7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92" y="86701"/>
            <a:ext cx="4705350" cy="27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2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8652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Chanho Kong</dc:creator>
  <cp:lastModifiedBy>Chanho Kong</cp:lastModifiedBy>
  <cp:revision>43</cp:revision>
  <dcterms:created xsi:type="dcterms:W3CDTF">2022-06-28T04:28:11Z</dcterms:created>
  <dcterms:modified xsi:type="dcterms:W3CDTF">2022-07-21T10:22:59Z</dcterms:modified>
</cp:coreProperties>
</file>