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644" y="-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C044E3-B928-4229-A999-25E2FCA46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A63920C-94F7-45BF-B6C2-484BC4A93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06BEEE-CF84-4FF4-B3D0-E9D0F4E8C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FA2CD2-95C2-4F77-A428-B8749BF6A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B6A39D-E275-4A92-8FAA-2FEB363A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46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26FC6-BCFE-4FA4-8FE5-994CD94B5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B1B3F3-F00B-4B82-8562-529D1450E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AE991E-F6E0-4CD5-974D-E38377E6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BAF070-EF0E-4178-AD15-AC55305E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F34E8D-F8B5-4FB1-B4BC-F0CD1EF6E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88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E3EB3-05DA-42EE-8277-35D683314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8D4F5F-A996-4752-A96B-1BA2CA0F0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14FFB-8FBC-4790-A44C-ECEEAFFFB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0ACFAF-8EB6-4464-9827-0D650E052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3EC018-A64F-4FE0-8981-C25AE30AF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8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843989-9035-4916-B91B-7249AD76F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9BF273-5F53-4077-98F4-9A77F1D4AC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BA820A-CD44-46A8-8FF1-7720E3E51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585460-53D8-4B92-A38E-31452E94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1D9488-61D4-4F19-A0BF-83ACB7917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262831D-2E0A-4132-A3DA-42DBABCBE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82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F2D94D-1D26-4F0A-B0B6-51C87DB86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01F7EF-CDA7-4CDE-BFEE-05131BCED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4657E35-ACC3-4DDE-BB2F-0E582F5F4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042187E-4526-443E-A101-E36BD02CE3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28D4EE1-2D28-4E27-99D9-6E692B315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B48FD86-EB7A-4B01-8599-2A5F175D6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EE2CBBD-4A44-4717-B283-3DC17D139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B7C723A-769B-4336-8771-525B2FF3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54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9CB3E-1FE9-406F-B6E9-B8C52A52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5AD9FB2-9C07-4A8D-908B-51A21E77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49B23F-4542-4E79-9B27-24B239716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93EE7C6-1228-45D1-A6D2-9CD92FBF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28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909E8AF-DD65-4583-BA22-93474F4D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2A5E179-F4B2-4391-99F7-994F3BBAC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56C2FC-0093-4518-A02D-FDA664148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06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9D68AD-F66F-41E0-85ED-D8D0E9F05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30B509-8F0F-471F-A79A-BF9D09223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979CC72-18B4-4A78-8679-916A35AA0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172D2B-ACB4-4C70-976B-2FA2636AC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E6E89A-2577-4277-92EE-36706058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8D04DD-DE96-4FD8-99A7-F8B44DA0E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11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3A4C01-1321-49EF-BB2A-2F2B696F1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EDE9F2-97A3-42F8-AD01-FB99197A1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18D0B3-DE30-4791-B8FF-F1B758D1A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42944E-77C7-4335-867A-F26A91EE1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F22E65-4980-44EE-A2FE-016763A6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7358AC-B64A-43B4-BF27-EA12188B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7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5C3D6-E7A0-4F8C-B377-0FC95384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BB4BD98-0745-4B2C-A58D-3B0ADC104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B5DCF5-FDC4-4D14-AD84-82955769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8BD3DC-81C0-49E0-BE4F-F710C4AD5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308EFE-8CF1-465B-9910-A5EA17C9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2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040DA0B-25F0-4E27-9F9D-4091F774A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B7543A-8F57-43C7-AD63-A15B3AC7C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78C4EE-FF33-4C31-84E8-FC1BFA18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B42224-C2D5-494B-BB29-3515C4400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330B97-2A68-41D7-B6C3-5E83019C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65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BDE36FD-66D9-4458-BEEA-70C8719F0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F0727B-A291-4D3A-9B8E-0EF4A223F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E9EA83-B78C-46B1-A1BB-3E71DCBE3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9F63D-1C98-4249-B6A1-2D502B86CDEB}" type="datetimeFigureOut">
              <a:rPr lang="zh-CN" altLang="en-US" smtClean="0"/>
              <a:t>2022/5/8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2DCE7-BDCA-4FEC-94B1-D3897E2EA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F163CC-CBE5-49C1-9A02-2C446942A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5C22F-60A3-4793-81B4-F59F6F031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25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image" Target="../media/image6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FA5FD4A0-C320-4C6F-A070-2028A5C1A904}"/>
              </a:ext>
            </a:extLst>
          </p:cNvPr>
          <p:cNvGrpSpPr/>
          <p:nvPr/>
        </p:nvGrpSpPr>
        <p:grpSpPr>
          <a:xfrm>
            <a:off x="2948261" y="1447360"/>
            <a:ext cx="1398278" cy="1283552"/>
            <a:chOff x="691229" y="4575642"/>
            <a:chExt cx="2143966" cy="182239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CFA021D-50FA-4605-A6BB-34321F1D7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865" y="4575642"/>
              <a:ext cx="1920330" cy="1822394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1AA365C-0F77-4817-9E11-3BCF354C48DA}"/>
                </a:ext>
              </a:extLst>
            </p:cNvPr>
            <p:cNvSpPr txBox="1"/>
            <p:nvPr/>
          </p:nvSpPr>
          <p:spPr>
            <a:xfrm rot="16200000">
              <a:off x="288606" y="5311088"/>
              <a:ext cx="989912" cy="184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ALT (U/l)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FAA5DC0-F11A-4F79-A644-62FED3B44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9923" y="5543934"/>
              <a:ext cx="235427" cy="6815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3A4C65B-CF6A-46D6-8443-55AAF9358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5159" y="5724961"/>
              <a:ext cx="265254" cy="8219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5F73A5C-F2FE-4C9B-81F9-9FCC96EE3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9439" y="5010150"/>
              <a:ext cx="265254" cy="82192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6E4A742-3C95-4DBF-B0B7-0AFBFD808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30883" y="5355114"/>
              <a:ext cx="265254" cy="82192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6438CEB-BF54-45CE-BEB1-9E222BF41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41720" y="5623089"/>
              <a:ext cx="265254" cy="8219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2C23CD4-302E-4A0B-84FE-2BBB0524D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02309" y="4940823"/>
              <a:ext cx="219946" cy="63669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0D1DF7-7014-4ECE-8BE1-8B7F7B26D9C1}"/>
              </a:ext>
            </a:extLst>
          </p:cNvPr>
          <p:cNvGrpSpPr/>
          <p:nvPr/>
        </p:nvGrpSpPr>
        <p:grpSpPr>
          <a:xfrm>
            <a:off x="4385278" y="1414294"/>
            <a:ext cx="1338413" cy="1316618"/>
            <a:chOff x="2909870" y="4559608"/>
            <a:chExt cx="2142757" cy="185712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19C5D94-E686-44B7-B256-CF9E1F50E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0047" y="4577907"/>
              <a:ext cx="1942580" cy="1838828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373A569-DF6B-4FFC-9C8B-1E4B1375067A}"/>
                </a:ext>
              </a:extLst>
            </p:cNvPr>
            <p:cNvSpPr txBox="1"/>
            <p:nvPr/>
          </p:nvSpPr>
          <p:spPr>
            <a:xfrm rot="16200000">
              <a:off x="2404766" y="5313396"/>
              <a:ext cx="1194873" cy="184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AST (U/l)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A444E1C-B206-4FB8-8E2A-BA9C015A4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7498" y="5031798"/>
              <a:ext cx="265254" cy="8219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2167FEE-CF4D-4BE4-B206-17221FE8B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9445" y="4646610"/>
              <a:ext cx="235427" cy="6815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D2659F08-4EF3-46C3-8720-3D226A5AE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74532" y="4710521"/>
              <a:ext cx="265254" cy="8219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C2A47DE-018D-4328-9508-6969CBB87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8829" y="4983716"/>
              <a:ext cx="265254" cy="8219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701928F2-0D92-4735-AD8B-889B9DFCC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6227" y="4559608"/>
              <a:ext cx="235427" cy="6815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722E6109-6C1E-4F30-8564-09CACC397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3603" y="4637962"/>
              <a:ext cx="265254" cy="82192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76BF164-85BC-4034-9629-1D143E51FADB}"/>
              </a:ext>
            </a:extLst>
          </p:cNvPr>
          <p:cNvGrpSpPr/>
          <p:nvPr/>
        </p:nvGrpSpPr>
        <p:grpSpPr>
          <a:xfrm>
            <a:off x="5835077" y="1483600"/>
            <a:ext cx="1358056" cy="1250593"/>
            <a:chOff x="5293962" y="4566338"/>
            <a:chExt cx="2130719" cy="1822394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EC45C14C-9E6D-4919-8F47-26BBA3393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352" y="4566338"/>
              <a:ext cx="1920329" cy="1822394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66E0D60-8A18-4FDD-A682-F0F06BB7BD04}"/>
                </a:ext>
              </a:extLst>
            </p:cNvPr>
            <p:cNvSpPr txBox="1"/>
            <p:nvPr/>
          </p:nvSpPr>
          <p:spPr>
            <a:xfrm rot="16200000">
              <a:off x="4906361" y="5288843"/>
              <a:ext cx="105220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AST/ALT</a:t>
              </a:r>
            </a:p>
            <a:p>
              <a:pPr algn="ctr"/>
              <a:endPara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A22DB2F-ADF2-4794-A876-8B72FBDD2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1700" y="4726994"/>
              <a:ext cx="265254" cy="82192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931E1C8D-0B1B-435B-B121-AAEDC98BE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85478" y="5385088"/>
              <a:ext cx="265254" cy="82192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307AB9D-E664-45C2-8623-7EC06AD45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3044" y="4737094"/>
              <a:ext cx="265254" cy="82192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328F7B33-8731-4EB8-9DAA-03E5FF94B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9892" y="5486839"/>
              <a:ext cx="265254" cy="82192"/>
            </a:xfrm>
            <a:prstGeom prst="rect">
              <a:avLst/>
            </a:prstGeom>
          </p:spPr>
        </p:pic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4B5BD8E8-6EB9-4FE3-958B-B241470CA998}"/>
              </a:ext>
            </a:extLst>
          </p:cNvPr>
          <p:cNvSpPr txBox="1"/>
          <p:nvPr/>
        </p:nvSpPr>
        <p:spPr>
          <a:xfrm>
            <a:off x="2523930" y="1252717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33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F9DF8A48-798C-4D45-97A8-4C93141509AA}"/>
              </a:ext>
            </a:extLst>
          </p:cNvPr>
          <p:cNvSpPr txBox="1"/>
          <p:nvPr/>
        </p:nvSpPr>
        <p:spPr>
          <a:xfrm>
            <a:off x="155909" y="1871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Fig. 1</a:t>
            </a:r>
            <a:endParaRPr lang="zh-CN" altLang="en-US" dirty="0"/>
          </a:p>
        </p:txBody>
      </p:sp>
      <p:pic>
        <p:nvPicPr>
          <p:cNvPr id="65" name="图片 64">
            <a:extLst>
              <a:ext uri="{FF2B5EF4-FFF2-40B4-BE49-F238E27FC236}">
                <a16:creationId xmlns:a16="http://schemas.microsoft.com/office/drawing/2014/main" id="{610FE379-5A7E-4923-B57E-6FE708AA4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7148" y="1098451"/>
            <a:ext cx="2450467" cy="183330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19CAD2E-57AF-4186-A6AF-4D5E74FF1A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7"/>
          <a:stretch/>
        </p:blipFill>
        <p:spPr>
          <a:xfrm>
            <a:off x="5756630" y="1047557"/>
            <a:ext cx="1847724" cy="180048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75BDBF0-3E0A-44D6-81B5-21BC83B4F7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39" b="10945"/>
          <a:stretch/>
        </p:blipFill>
        <p:spPr>
          <a:xfrm>
            <a:off x="811594" y="3272036"/>
            <a:ext cx="2209580" cy="184755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A23C20FD-64B4-440E-A5F2-818C3CCEC923}"/>
              </a:ext>
            </a:extLst>
          </p:cNvPr>
          <p:cNvSpPr txBox="1"/>
          <p:nvPr/>
        </p:nvSpPr>
        <p:spPr>
          <a:xfrm rot="16200000">
            <a:off x="2465722" y="1577568"/>
            <a:ext cx="1532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Glucose (mg/dl)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49F1BAB-599A-47CE-B58F-38FB359C0B5A}"/>
              </a:ext>
            </a:extLst>
          </p:cNvPr>
          <p:cNvSpPr txBox="1"/>
          <p:nvPr/>
        </p:nvSpPr>
        <p:spPr>
          <a:xfrm rot="18900000">
            <a:off x="5986974" y="2845802"/>
            <a:ext cx="90027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C158A47-B822-4828-930F-1AEA49701EF8}"/>
              </a:ext>
            </a:extLst>
          </p:cNvPr>
          <p:cNvSpPr txBox="1"/>
          <p:nvPr/>
        </p:nvSpPr>
        <p:spPr>
          <a:xfrm rot="18900000">
            <a:off x="6415734" y="2793259"/>
            <a:ext cx="9571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3mg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/kg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72190A8-E9FA-46BE-81AD-85EDCB6F8AD2}"/>
              </a:ext>
            </a:extLst>
          </p:cNvPr>
          <p:cNvSpPr txBox="1"/>
          <p:nvPr/>
        </p:nvSpPr>
        <p:spPr>
          <a:xfrm rot="18900000">
            <a:off x="6804492" y="2821397"/>
            <a:ext cx="101130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6mg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/kg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8666118-942A-4D41-9573-D9AFD5B6AC37}"/>
              </a:ext>
            </a:extLst>
          </p:cNvPr>
          <p:cNvSpPr txBox="1"/>
          <p:nvPr/>
        </p:nvSpPr>
        <p:spPr>
          <a:xfrm rot="16200000">
            <a:off x="4895963" y="1855688"/>
            <a:ext cx="1532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 (mg/dl/min)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36DE14A-443B-44DB-A105-4CEFFE4392C6}"/>
              </a:ext>
            </a:extLst>
          </p:cNvPr>
          <p:cNvSpPr txBox="1"/>
          <p:nvPr/>
        </p:nvSpPr>
        <p:spPr>
          <a:xfrm rot="16200000">
            <a:off x="-668595" y="3681688"/>
            <a:ext cx="2799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Total cholesterol (mmol/l)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CC9273A3-1863-488A-999D-72685F5B2963}"/>
              </a:ext>
            </a:extLst>
          </p:cNvPr>
          <p:cNvSpPr txBox="1"/>
          <p:nvPr/>
        </p:nvSpPr>
        <p:spPr>
          <a:xfrm>
            <a:off x="4814310" y="1100712"/>
            <a:ext cx="78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57E7958-59BA-4391-BE1D-3CA972D31DCB}"/>
              </a:ext>
            </a:extLst>
          </p:cNvPr>
          <p:cNvSpPr txBox="1"/>
          <p:nvPr/>
        </p:nvSpPr>
        <p:spPr>
          <a:xfrm>
            <a:off x="4822483" y="1450451"/>
            <a:ext cx="108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6mg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/kg</a:t>
            </a:r>
          </a:p>
          <a:p>
            <a:endParaRPr lang="zh-CN" altLang="en-US" b="1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8F76F68-FC65-423B-A8B8-A48168AD81C7}"/>
              </a:ext>
            </a:extLst>
          </p:cNvPr>
          <p:cNvSpPr txBox="1"/>
          <p:nvPr/>
        </p:nvSpPr>
        <p:spPr>
          <a:xfrm>
            <a:off x="4816483" y="1268254"/>
            <a:ext cx="931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3mg</a:t>
            </a:r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/kg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87E7D1F-BA5C-4D40-89E6-388EE0A3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84" y="1132248"/>
            <a:ext cx="206854" cy="523220"/>
          </a:xfrm>
          <a:prstGeom prst="rect">
            <a:avLst/>
          </a:prstGeom>
        </p:spPr>
      </p:pic>
      <p:sp>
        <p:nvSpPr>
          <p:cNvPr id="70" name="文本框 69">
            <a:extLst>
              <a:ext uri="{FF2B5EF4-FFF2-40B4-BE49-F238E27FC236}">
                <a16:creationId xmlns:a16="http://schemas.microsoft.com/office/drawing/2014/main" id="{0921751D-D535-4149-833D-C390B520B6A8}"/>
              </a:ext>
            </a:extLst>
          </p:cNvPr>
          <p:cNvSpPr txBox="1"/>
          <p:nvPr/>
        </p:nvSpPr>
        <p:spPr>
          <a:xfrm>
            <a:off x="3638048" y="2783140"/>
            <a:ext cx="21204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F79D78F-4060-4F19-836A-BFA36B00915F}"/>
              </a:ext>
            </a:extLst>
          </p:cNvPr>
          <p:cNvSpPr txBox="1"/>
          <p:nvPr/>
        </p:nvSpPr>
        <p:spPr>
          <a:xfrm>
            <a:off x="3928667" y="2786678"/>
            <a:ext cx="4999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B35858C7-1E32-412F-BF11-39B21FDF10EF}"/>
              </a:ext>
            </a:extLst>
          </p:cNvPr>
          <p:cNvSpPr txBox="1"/>
          <p:nvPr/>
        </p:nvSpPr>
        <p:spPr>
          <a:xfrm>
            <a:off x="4283087" y="2790216"/>
            <a:ext cx="4999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10B3BBA-095A-4C43-9745-1D09E797ABCC}"/>
              </a:ext>
            </a:extLst>
          </p:cNvPr>
          <p:cNvSpPr txBox="1"/>
          <p:nvPr/>
        </p:nvSpPr>
        <p:spPr>
          <a:xfrm>
            <a:off x="4616236" y="2783124"/>
            <a:ext cx="4999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5491C663-83F4-43DB-8536-3A817A874466}"/>
              </a:ext>
            </a:extLst>
          </p:cNvPr>
          <p:cNvSpPr txBox="1"/>
          <p:nvPr/>
        </p:nvSpPr>
        <p:spPr>
          <a:xfrm>
            <a:off x="4949399" y="2797294"/>
            <a:ext cx="4999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6C2836F7-C6FC-4A8A-B589-92B7403A311D}"/>
              </a:ext>
            </a:extLst>
          </p:cNvPr>
          <p:cNvSpPr txBox="1"/>
          <p:nvPr/>
        </p:nvSpPr>
        <p:spPr>
          <a:xfrm>
            <a:off x="5251481" y="2779315"/>
            <a:ext cx="4999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1F8F4AEB-DCEA-4D16-8C37-C8F353829C8C}"/>
              </a:ext>
            </a:extLst>
          </p:cNvPr>
          <p:cNvSpPr txBox="1"/>
          <p:nvPr/>
        </p:nvSpPr>
        <p:spPr>
          <a:xfrm rot="18900000">
            <a:off x="1318878" y="5049499"/>
            <a:ext cx="6814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4W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A21BFB0E-8EE7-473E-8FCB-1D1558237DC0}"/>
              </a:ext>
            </a:extLst>
          </p:cNvPr>
          <p:cNvSpPr txBox="1"/>
          <p:nvPr/>
        </p:nvSpPr>
        <p:spPr>
          <a:xfrm rot="18900000">
            <a:off x="2245981" y="5039615"/>
            <a:ext cx="6814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8W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6108CC3-5E05-4ADC-96D8-1C61B82B55B4}"/>
              </a:ext>
            </a:extLst>
          </p:cNvPr>
          <p:cNvGrpSpPr/>
          <p:nvPr/>
        </p:nvGrpSpPr>
        <p:grpSpPr>
          <a:xfrm>
            <a:off x="5597480" y="3423340"/>
            <a:ext cx="2344830" cy="1991784"/>
            <a:chOff x="3125678" y="3272036"/>
            <a:chExt cx="2344830" cy="1991784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82AF4334-B52E-4EBA-AA35-984B1D0AEE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94" b="10945"/>
            <a:stretch/>
          </p:blipFill>
          <p:spPr>
            <a:xfrm>
              <a:off x="3339265" y="3272036"/>
              <a:ext cx="2091685" cy="1847556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D94BD51-A712-400C-BCBC-48C8A35E6B03}"/>
                </a:ext>
              </a:extLst>
            </p:cNvPr>
            <p:cNvSpPr txBox="1"/>
            <p:nvPr/>
          </p:nvSpPr>
          <p:spPr>
            <a:xfrm rot="16200000">
              <a:off x="2482501" y="4090918"/>
              <a:ext cx="15325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LDL-C (mmol/l)</a:t>
              </a: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7CDE5031-AE57-45F4-A0A8-833B8F294B75}"/>
                </a:ext>
              </a:extLst>
            </p:cNvPr>
            <p:cNvSpPr txBox="1"/>
            <p:nvPr/>
          </p:nvSpPr>
          <p:spPr>
            <a:xfrm rot="18900000">
              <a:off x="3862605" y="5017599"/>
              <a:ext cx="68140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4W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1154151E-8714-4D81-B003-403E38ECEFB2}"/>
                </a:ext>
              </a:extLst>
            </p:cNvPr>
            <p:cNvSpPr txBox="1"/>
            <p:nvPr/>
          </p:nvSpPr>
          <p:spPr>
            <a:xfrm rot="18900000">
              <a:off x="4789104" y="5013713"/>
              <a:ext cx="68140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8W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C897E61-97D3-4BEC-A5AF-0C43B13B0564}"/>
              </a:ext>
            </a:extLst>
          </p:cNvPr>
          <p:cNvGrpSpPr/>
          <p:nvPr/>
        </p:nvGrpSpPr>
        <p:grpSpPr>
          <a:xfrm>
            <a:off x="8512032" y="3228978"/>
            <a:ext cx="2381047" cy="2013800"/>
            <a:chOff x="5644731" y="3272036"/>
            <a:chExt cx="2381047" cy="2013800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710CD64-648B-43B7-82C3-6358D6DE5F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9" b="10945"/>
            <a:stretch/>
          </p:blipFill>
          <p:spPr>
            <a:xfrm>
              <a:off x="5866936" y="3272036"/>
              <a:ext cx="2158842" cy="1847556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7F0627D5-75BA-4F7F-A3FD-55B8D126639E}"/>
                </a:ext>
              </a:extLst>
            </p:cNvPr>
            <p:cNvSpPr txBox="1"/>
            <p:nvPr/>
          </p:nvSpPr>
          <p:spPr>
            <a:xfrm rot="16200000">
              <a:off x="5001554" y="4100498"/>
              <a:ext cx="15325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HDL-C (mmol/l)</a:t>
              </a: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484F5C8-87EE-46EA-B96D-032F31B6E36E}"/>
                </a:ext>
              </a:extLst>
            </p:cNvPr>
            <p:cNvSpPr txBox="1"/>
            <p:nvPr/>
          </p:nvSpPr>
          <p:spPr>
            <a:xfrm rot="18900000">
              <a:off x="6409256" y="5013713"/>
              <a:ext cx="68140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4W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1426748-B553-4A57-A84C-181EB16FD57C}"/>
                </a:ext>
              </a:extLst>
            </p:cNvPr>
            <p:cNvSpPr txBox="1"/>
            <p:nvPr/>
          </p:nvSpPr>
          <p:spPr>
            <a:xfrm rot="18900000">
              <a:off x="7303554" y="5039615"/>
              <a:ext cx="68140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8W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6" name="文本框 85">
            <a:extLst>
              <a:ext uri="{FF2B5EF4-FFF2-40B4-BE49-F238E27FC236}">
                <a16:creationId xmlns:a16="http://schemas.microsoft.com/office/drawing/2014/main" id="{55C01FFE-F22B-4303-ABF0-40A308ACDBB3}"/>
              </a:ext>
            </a:extLst>
          </p:cNvPr>
          <p:cNvSpPr txBox="1"/>
          <p:nvPr/>
        </p:nvSpPr>
        <p:spPr>
          <a:xfrm>
            <a:off x="8688103" y="4871012"/>
            <a:ext cx="25142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6C93599-7C34-4145-9C7B-A50E46ADCA9A}"/>
              </a:ext>
            </a:extLst>
          </p:cNvPr>
          <p:cNvGrpSpPr/>
          <p:nvPr/>
        </p:nvGrpSpPr>
        <p:grpSpPr>
          <a:xfrm>
            <a:off x="3159017" y="3499313"/>
            <a:ext cx="2378651" cy="1926548"/>
            <a:chOff x="8066108" y="3333385"/>
            <a:chExt cx="2378651" cy="1926548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D711E013-F5EB-4B34-890B-6C3CC2A0A6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9" b="13901"/>
            <a:stretch/>
          </p:blipFill>
          <p:spPr>
            <a:xfrm>
              <a:off x="8285917" y="3333385"/>
              <a:ext cx="2158842" cy="1786207"/>
            </a:xfrm>
            <a:prstGeom prst="rect">
              <a:avLst/>
            </a:prstGeom>
          </p:spPr>
        </p:pic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9387786-DB64-4CDC-BE75-0850752F38C9}"/>
                </a:ext>
              </a:extLst>
            </p:cNvPr>
            <p:cNvSpPr txBox="1"/>
            <p:nvPr/>
          </p:nvSpPr>
          <p:spPr>
            <a:xfrm rot="16200000">
              <a:off x="7422931" y="4154716"/>
              <a:ext cx="15325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NEFA</a:t>
              </a:r>
              <a:r>
                <a:rPr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(mmol/l)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469F06A2-F818-4C6A-852F-B9A72F88E22E}"/>
                </a:ext>
              </a:extLst>
            </p:cNvPr>
            <p:cNvSpPr txBox="1"/>
            <p:nvPr/>
          </p:nvSpPr>
          <p:spPr>
            <a:xfrm rot="18900000">
              <a:off x="8838168" y="4996481"/>
              <a:ext cx="68140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4W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4E97937A-EB13-4C9A-AEB1-B555AC4DE0E3}"/>
                </a:ext>
              </a:extLst>
            </p:cNvPr>
            <p:cNvSpPr txBox="1"/>
            <p:nvPr/>
          </p:nvSpPr>
          <p:spPr>
            <a:xfrm rot="18900000">
              <a:off x="9731121" y="5013712"/>
              <a:ext cx="68140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8W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9B43E710-34F2-4514-83DE-6B5EFFF24D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7216491" y="1187926"/>
            <a:ext cx="137773" cy="1348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FE8CAA2-14AE-4548-A304-781CE55673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2355" y="1446673"/>
            <a:ext cx="297324" cy="92129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30CFB2AF-D182-442C-9533-B141EE36A4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5978" y="1208224"/>
            <a:ext cx="82214" cy="129645"/>
          </a:xfrm>
          <a:prstGeom prst="rect">
            <a:avLst/>
          </a:prstGeom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6CD91C29-80E8-477C-9DD4-7172D4DD94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6425" y="1354242"/>
            <a:ext cx="82214" cy="129645"/>
          </a:xfrm>
          <a:prstGeom prst="rect">
            <a:avLst/>
          </a:prstGeom>
        </p:spPr>
      </p:pic>
      <p:pic>
        <p:nvPicPr>
          <p:cNvPr id="93" name="图片 92">
            <a:extLst>
              <a:ext uri="{FF2B5EF4-FFF2-40B4-BE49-F238E27FC236}">
                <a16:creationId xmlns:a16="http://schemas.microsoft.com/office/drawing/2014/main" id="{C674DB88-9843-44B8-8B77-B8FCF3B357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7264" y="1622251"/>
            <a:ext cx="82214" cy="129645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C6246B6A-11DD-46E0-B302-9E38657473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2583" y="2064635"/>
            <a:ext cx="82214" cy="129645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CD872A42-42E1-44A7-B6E1-711EF197EC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4304" y="1865028"/>
            <a:ext cx="82214" cy="129645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4AEA734E-ECF7-4805-B18E-F5B51553D2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8526" y="1331622"/>
            <a:ext cx="198215" cy="90489"/>
          </a:xfrm>
          <a:prstGeom prst="rect">
            <a:avLst/>
          </a:prstGeom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id="{97169D7A-FA6B-4554-B02F-3965C5B8EE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25173" y="1495903"/>
            <a:ext cx="198215" cy="90489"/>
          </a:xfrm>
          <a:prstGeom prst="rect">
            <a:avLst/>
          </a:prstGeom>
        </p:spPr>
      </p:pic>
      <p:pic>
        <p:nvPicPr>
          <p:cNvPr id="101" name="图片 100">
            <a:extLst>
              <a:ext uri="{FF2B5EF4-FFF2-40B4-BE49-F238E27FC236}">
                <a16:creationId xmlns:a16="http://schemas.microsoft.com/office/drawing/2014/main" id="{155812DC-777F-425A-A5E0-8BA6076627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4403" y="2002468"/>
            <a:ext cx="198215" cy="90489"/>
          </a:xfrm>
          <a:prstGeom prst="rect">
            <a:avLst/>
          </a:prstGeom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81CE402C-66D6-4702-A77B-9365087BC2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5415" y="2182944"/>
            <a:ext cx="198215" cy="90489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20316D2A-F6F9-4D1A-AD63-9777CCE7B5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2955" y="3531970"/>
            <a:ext cx="198215" cy="90489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E1D7B584-C473-4ED1-B18C-63F027AC4C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6783" y="1756526"/>
            <a:ext cx="123825" cy="109537"/>
          </a:xfrm>
          <a:prstGeom prst="rect">
            <a:avLst/>
          </a:prstGeom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145F5333-C9F4-4B40-858F-0FBB45514A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5429" y="1316257"/>
            <a:ext cx="297324" cy="92129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014930FD-1198-49B5-AA1F-E981A5891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8366" y="3531418"/>
            <a:ext cx="297324" cy="92129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C6CAFAE8-8310-4523-BD11-305904703E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96928" y="3588549"/>
            <a:ext cx="123825" cy="109537"/>
          </a:xfrm>
          <a:prstGeom prst="rect">
            <a:avLst/>
          </a:prstGeom>
        </p:spPr>
      </p:pic>
      <p:sp>
        <p:nvSpPr>
          <p:cNvPr id="118" name="文本框 117">
            <a:extLst>
              <a:ext uri="{FF2B5EF4-FFF2-40B4-BE49-F238E27FC236}">
                <a16:creationId xmlns:a16="http://schemas.microsoft.com/office/drawing/2014/main" id="{BF220455-A5D7-46B8-8101-B0A9971B75DB}"/>
              </a:ext>
            </a:extLst>
          </p:cNvPr>
          <p:cNvSpPr txBox="1"/>
          <p:nvPr/>
        </p:nvSpPr>
        <p:spPr>
          <a:xfrm>
            <a:off x="2884701" y="859293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A2DCF9AA-6CF3-4204-A71E-62ACCB23E9A7}"/>
              </a:ext>
            </a:extLst>
          </p:cNvPr>
          <p:cNvSpPr txBox="1"/>
          <p:nvPr/>
        </p:nvSpPr>
        <p:spPr>
          <a:xfrm>
            <a:off x="5435975" y="838892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9B79CA59-1344-42E9-8806-EA3C7F6347A8}"/>
              </a:ext>
            </a:extLst>
          </p:cNvPr>
          <p:cNvSpPr txBox="1"/>
          <p:nvPr/>
        </p:nvSpPr>
        <p:spPr>
          <a:xfrm>
            <a:off x="2928619" y="3016518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517F2C2F-AF83-4D7B-A976-F975F218B016}"/>
              </a:ext>
            </a:extLst>
          </p:cNvPr>
          <p:cNvSpPr txBox="1"/>
          <p:nvPr/>
        </p:nvSpPr>
        <p:spPr>
          <a:xfrm>
            <a:off x="5499868" y="3022472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020854CD-DD86-4479-AF31-F0605C8BF513}"/>
              </a:ext>
            </a:extLst>
          </p:cNvPr>
          <p:cNvSpPr txBox="1"/>
          <p:nvPr/>
        </p:nvSpPr>
        <p:spPr>
          <a:xfrm>
            <a:off x="7601212" y="3056702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ECB87EEA-1604-44C0-AF46-E1F481A7933B}"/>
              </a:ext>
            </a:extLst>
          </p:cNvPr>
          <p:cNvSpPr txBox="1"/>
          <p:nvPr/>
        </p:nvSpPr>
        <p:spPr>
          <a:xfrm>
            <a:off x="4293639" y="2918966"/>
            <a:ext cx="90027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(min)</a:t>
            </a:r>
            <a:endParaRPr lang="zh-CN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BC7F3C97-472D-41C1-BB01-C2732A4D065C}"/>
              </a:ext>
            </a:extLst>
          </p:cNvPr>
          <p:cNvGrpSpPr/>
          <p:nvPr/>
        </p:nvGrpSpPr>
        <p:grpSpPr>
          <a:xfrm>
            <a:off x="8257830" y="736436"/>
            <a:ext cx="2324896" cy="2422721"/>
            <a:chOff x="3790281" y="674127"/>
            <a:chExt cx="2413084" cy="2376720"/>
          </a:xfrm>
        </p:grpSpPr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777E4B2B-0763-44B9-A83E-F784E21F0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7753" y="1047558"/>
              <a:ext cx="2205612" cy="1608041"/>
            </a:xfrm>
            <a:prstGeom prst="rect">
              <a:avLst/>
            </a:prstGeom>
          </p:spPr>
        </p:pic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C3892331-1FC2-4834-94B0-B46E333972D4}"/>
                </a:ext>
              </a:extLst>
            </p:cNvPr>
            <p:cNvSpPr txBox="1"/>
            <p:nvPr/>
          </p:nvSpPr>
          <p:spPr>
            <a:xfrm rot="16200000">
              <a:off x="2739773" y="1724635"/>
              <a:ext cx="2376720" cy="275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Plasma triglycerides (mmol/l)</a:t>
              </a:r>
              <a:endParaRPr lang="zh-CN" alt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15F06588-D875-4BAA-A8DB-9BDEE19B9AD2}"/>
                </a:ext>
              </a:extLst>
            </p:cNvPr>
            <p:cNvSpPr txBox="1"/>
            <p:nvPr/>
          </p:nvSpPr>
          <p:spPr>
            <a:xfrm rot="18900000">
              <a:off x="4504045" y="2526501"/>
              <a:ext cx="681404" cy="2323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4W</a:t>
              </a:r>
              <a:endParaRPr lang="zh-CN" altLang="en-US" sz="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02E80253-AA34-4B45-946C-1DB6EDCCAED9}"/>
                </a:ext>
              </a:extLst>
            </p:cNvPr>
            <p:cNvSpPr txBox="1"/>
            <p:nvPr/>
          </p:nvSpPr>
          <p:spPr>
            <a:xfrm rot="18900000">
              <a:off x="5420440" y="2511021"/>
              <a:ext cx="681404" cy="2323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8W</a:t>
              </a:r>
              <a:endParaRPr lang="zh-CN" altLang="en-US" sz="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id="{83AB97AD-224B-4B59-A210-BD64382B2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06769" y="1088730"/>
              <a:ext cx="232456" cy="507177"/>
            </a:xfrm>
            <a:prstGeom prst="rect">
              <a:avLst/>
            </a:prstGeom>
          </p:spPr>
        </p:pic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8882B0EF-7E80-4769-9B2E-7253AB51EED4}"/>
                </a:ext>
              </a:extLst>
            </p:cNvPr>
            <p:cNvSpPr txBox="1"/>
            <p:nvPr/>
          </p:nvSpPr>
          <p:spPr>
            <a:xfrm>
              <a:off x="4544826" y="1052607"/>
              <a:ext cx="760307" cy="2323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</a:t>
              </a:r>
              <a:endParaRPr lang="zh-CN" altLang="en-US" sz="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2F457BB9-BF50-4525-BBF1-4FCB95DE87CB}"/>
                </a:ext>
              </a:extLst>
            </p:cNvPr>
            <p:cNvSpPr txBox="1"/>
            <p:nvPr/>
          </p:nvSpPr>
          <p:spPr>
            <a:xfrm>
              <a:off x="4549779" y="1217215"/>
              <a:ext cx="931300" cy="23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3mg</a:t>
              </a:r>
              <a:r>
                <a:rPr lang="en-US" altLang="zh-CN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/kg</a:t>
              </a: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144C79FC-C9E1-44BA-9AA9-DE65C7903111}"/>
                </a:ext>
              </a:extLst>
            </p:cNvPr>
            <p:cNvSpPr txBox="1"/>
            <p:nvPr/>
          </p:nvSpPr>
          <p:spPr>
            <a:xfrm>
              <a:off x="4560413" y="1375314"/>
              <a:ext cx="1083700" cy="44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6mg</a:t>
              </a:r>
              <a:r>
                <a:rPr lang="en-US" altLang="zh-CN" sz="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/kg</a:t>
              </a:r>
            </a:p>
            <a:p>
              <a:endParaRPr lang="zh-CN" altLang="en-US" sz="1100" b="1" dirty="0"/>
            </a:p>
          </p:txBody>
        </p:sp>
        <p:pic>
          <p:nvPicPr>
            <p:cNvPr id="114" name="图片 113">
              <a:extLst>
                <a:ext uri="{FF2B5EF4-FFF2-40B4-BE49-F238E27FC236}">
                  <a16:creationId xmlns:a16="http://schemas.microsoft.com/office/drawing/2014/main" id="{19E21CBC-92C4-4AC9-8DC3-B18DE3DE3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43106" y="1854390"/>
              <a:ext cx="255503" cy="79170"/>
            </a:xfrm>
            <a:prstGeom prst="rect">
              <a:avLst/>
            </a:prstGeom>
          </p:spPr>
        </p:pic>
        <p:pic>
          <p:nvPicPr>
            <p:cNvPr id="115" name="图片 114">
              <a:extLst>
                <a:ext uri="{FF2B5EF4-FFF2-40B4-BE49-F238E27FC236}">
                  <a16:creationId xmlns:a16="http://schemas.microsoft.com/office/drawing/2014/main" id="{1AC5534A-231C-43A5-978C-5209ECDC9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19120" y="1806357"/>
              <a:ext cx="255502" cy="79170"/>
            </a:xfrm>
            <a:prstGeom prst="rect">
              <a:avLst/>
            </a:prstGeom>
          </p:spPr>
        </p:pic>
        <p:pic>
          <p:nvPicPr>
            <p:cNvPr id="116" name="图片 115">
              <a:extLst>
                <a:ext uri="{FF2B5EF4-FFF2-40B4-BE49-F238E27FC236}">
                  <a16:creationId xmlns:a16="http://schemas.microsoft.com/office/drawing/2014/main" id="{CC53013A-940D-436D-9B6C-AAC606599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64112" y="1419644"/>
              <a:ext cx="234395" cy="72630"/>
            </a:xfrm>
            <a:prstGeom prst="rect">
              <a:avLst/>
            </a:prstGeom>
          </p:spPr>
        </p:pic>
        <p:pic>
          <p:nvPicPr>
            <p:cNvPr id="117" name="图片 116">
              <a:extLst>
                <a:ext uri="{FF2B5EF4-FFF2-40B4-BE49-F238E27FC236}">
                  <a16:creationId xmlns:a16="http://schemas.microsoft.com/office/drawing/2014/main" id="{2ED25CBE-8212-4FFD-97FE-081A83DE6A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" t="2" r="2679" b="9186"/>
            <a:stretch/>
          </p:blipFill>
          <p:spPr>
            <a:xfrm>
              <a:off x="5818291" y="1347587"/>
              <a:ext cx="134608" cy="59883"/>
            </a:xfrm>
            <a:prstGeom prst="rect">
              <a:avLst/>
            </a:prstGeom>
          </p:spPr>
        </p:pic>
      </p:grpSp>
      <p:sp>
        <p:nvSpPr>
          <p:cNvPr id="120" name="文本框 119">
            <a:extLst>
              <a:ext uri="{FF2B5EF4-FFF2-40B4-BE49-F238E27FC236}">
                <a16:creationId xmlns:a16="http://schemas.microsoft.com/office/drawing/2014/main" id="{9E51DED6-81A7-4CFE-A0CD-93C065E80A35}"/>
              </a:ext>
            </a:extLst>
          </p:cNvPr>
          <p:cNvSpPr txBox="1"/>
          <p:nvPr/>
        </p:nvSpPr>
        <p:spPr>
          <a:xfrm>
            <a:off x="7820782" y="859292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B450043B-ABBC-4739-91C4-4287DDC292AE}"/>
              </a:ext>
            </a:extLst>
          </p:cNvPr>
          <p:cNvSpPr txBox="1"/>
          <p:nvPr/>
        </p:nvSpPr>
        <p:spPr>
          <a:xfrm>
            <a:off x="335077" y="2974490"/>
            <a:ext cx="59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869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123</Words>
  <Application>Microsoft Office PowerPoint</Application>
  <PresentationFormat>宽屏</PresentationFormat>
  <Paragraphs>46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2890</dc:creator>
  <cp:lastModifiedBy>2890</cp:lastModifiedBy>
  <cp:revision>4</cp:revision>
  <dcterms:created xsi:type="dcterms:W3CDTF">2021-11-15T12:10:54Z</dcterms:created>
  <dcterms:modified xsi:type="dcterms:W3CDTF">2022-05-08T15:44:04Z</dcterms:modified>
</cp:coreProperties>
</file>