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326" r:id="rId2"/>
  </p:sldIdLst>
  <p:sldSz cx="6264275" cy="8459788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0" userDrawn="1">
          <p15:clr>
            <a:srgbClr val="A4A3A4"/>
          </p15:clr>
        </p15:guide>
        <p15:guide id="2" pos="340" userDrawn="1">
          <p15:clr>
            <a:srgbClr val="A4A3A4"/>
          </p15:clr>
        </p15:guide>
        <p15:guide id="3" pos="227" userDrawn="1">
          <p15:clr>
            <a:srgbClr val="A4A3A4"/>
          </p15:clr>
        </p15:guide>
        <p15:guide id="4" orient="horz" pos="442" userDrawn="1">
          <p15:clr>
            <a:srgbClr val="A4A3A4"/>
          </p15:clr>
        </p15:guide>
        <p15:guide id="5" pos="1202" userDrawn="1">
          <p15:clr>
            <a:srgbClr val="A4A3A4"/>
          </p15:clr>
        </p15:guide>
        <p15:guide id="6" orient="horz" pos="4275" userDrawn="1">
          <p15:clr>
            <a:srgbClr val="A4A3A4"/>
          </p15:clr>
        </p15:guide>
        <p15:guide id="7" orient="horz" pos="4864" userDrawn="1">
          <p15:clr>
            <a:srgbClr val="A4A3A4"/>
          </p15:clr>
        </p15:guide>
        <p15:guide id="8" pos="3742" userDrawn="1">
          <p15:clr>
            <a:srgbClr val="A4A3A4"/>
          </p15:clr>
        </p15:guide>
        <p15:guide id="9" pos="1905" userDrawn="1">
          <p15:clr>
            <a:srgbClr val="A4A3A4"/>
          </p15:clr>
        </p15:guide>
        <p15:guide id="10" orient="horz" pos="1032" userDrawn="1">
          <p15:clr>
            <a:srgbClr val="A4A3A4"/>
          </p15:clr>
        </p15:guide>
        <p15:guide id="11" orient="horz" pos="3436" userDrawn="1">
          <p15:clr>
            <a:srgbClr val="A4A3A4"/>
          </p15:clr>
        </p15:guide>
        <p15:guide id="12" orient="horz" pos="388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氷室 美和" initials="氷室" lastIdx="1" clrIdx="0">
    <p:extLst>
      <p:ext uri="{19B8F6BF-5375-455C-9EA6-DF929625EA0E}">
        <p15:presenceInfo xmlns:p15="http://schemas.microsoft.com/office/powerpoint/2012/main" userId="S::mhimuro@m.juntendo.ac.jp::60f7c0c5-ba06-42b5-a5af-e5fecf63540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0000"/>
    <a:srgbClr val="00FA00"/>
    <a:srgbClr val="F19738"/>
    <a:srgbClr val="00F100"/>
    <a:srgbClr val="4472C4"/>
    <a:srgbClr val="008F00"/>
    <a:srgbClr val="FDFBE4"/>
    <a:srgbClr val="DD5352"/>
    <a:srgbClr val="98C98B"/>
    <a:srgbClr val="F18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85850" autoAdjust="0"/>
  </p:normalViewPr>
  <p:slideViewPr>
    <p:cSldViewPr snapToGrid="0" showGuides="1">
      <p:cViewPr varScale="1">
        <p:scale>
          <a:sx n="46" d="100"/>
          <a:sy n="46" d="100"/>
        </p:scale>
        <p:origin x="2464" y="48"/>
      </p:cViewPr>
      <p:guideLst>
        <p:guide orient="horz" pos="1780"/>
        <p:guide pos="340"/>
        <p:guide pos="227"/>
        <p:guide orient="horz" pos="442"/>
        <p:guide pos="1202"/>
        <p:guide orient="horz" pos="4275"/>
        <p:guide orient="horz" pos="4864"/>
        <p:guide pos="3742"/>
        <p:guide pos="1905"/>
        <p:guide orient="horz" pos="1032"/>
        <p:guide orient="horz" pos="3436"/>
        <p:guide orient="horz" pos="3889"/>
      </p:guideLst>
    </p:cSldViewPr>
  </p:slideViewPr>
  <p:notesTextViewPr>
    <p:cViewPr>
      <p:scale>
        <a:sx n="90" d="100"/>
        <a:sy n="9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r">
              <a:defRPr sz="1300"/>
            </a:lvl1pPr>
          </a:lstStyle>
          <a:p>
            <a:fld id="{248D0684-A96F-48DB-82DB-BF19C029898E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92338" y="1252538"/>
            <a:ext cx="25034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3" tIns="48297" rIns="96593" bIns="48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</p:spPr>
        <p:txBody>
          <a:bodyPr vert="horz" lIns="96593" tIns="48297" rIns="96593" bIns="482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r">
              <a:defRPr sz="1300"/>
            </a:lvl1pPr>
          </a:lstStyle>
          <a:p>
            <a:fld id="{E65B3658-B84C-437C-8D47-41D63AAD0C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771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1pPr>
    <a:lvl2pPr marL="401559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2pPr>
    <a:lvl3pPr marL="803118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3pPr>
    <a:lvl4pPr marL="1204676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4pPr>
    <a:lvl5pPr marL="1606235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5pPr>
    <a:lvl6pPr marL="2007794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6pPr>
    <a:lvl7pPr marL="2409353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7pPr>
    <a:lvl8pPr marL="2810911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8pPr>
    <a:lvl9pPr marL="3212470" algn="l" defTabSz="803118" rtl="0" eaLnBrk="1" latinLnBrk="0" hangingPunct="1">
      <a:defRPr kumimoji="1" sz="10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5B3658-B84C-437C-8D47-41D63AAD0CC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27292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384507"/>
            <a:ext cx="5324634" cy="2945260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4443348"/>
            <a:ext cx="4698206" cy="2042490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1021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4253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450406"/>
            <a:ext cx="1350734" cy="71692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450406"/>
            <a:ext cx="3973899" cy="71692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976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320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2109075"/>
            <a:ext cx="5402937" cy="3519036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5661402"/>
            <a:ext cx="5402937" cy="1850578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94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2252027"/>
            <a:ext cx="2662317" cy="53676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2252027"/>
            <a:ext cx="2662317" cy="536765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16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50407"/>
            <a:ext cx="5402937" cy="163516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2073824"/>
            <a:ext cx="2650082" cy="1016349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3090173"/>
            <a:ext cx="2650082" cy="45451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2073824"/>
            <a:ext cx="2663133" cy="1016349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3090173"/>
            <a:ext cx="2663133" cy="454517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6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14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934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3986"/>
            <a:ext cx="2020392" cy="197395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218054"/>
            <a:ext cx="3171289" cy="6011933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37936"/>
            <a:ext cx="2020392" cy="4701841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32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563986"/>
            <a:ext cx="2020392" cy="1973951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218054"/>
            <a:ext cx="3171289" cy="6011933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537936"/>
            <a:ext cx="2020392" cy="4701841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99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450407"/>
            <a:ext cx="5402937" cy="1635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2252027"/>
            <a:ext cx="5402937" cy="5367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7840972"/>
            <a:ext cx="1409462" cy="4504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28C89-7744-42BB-B69D-6F9EBC8F7E97}" type="datetimeFigureOut">
              <a:rPr kumimoji="1" lang="ja-JP" altLang="en-US" smtClean="0"/>
              <a:t>2022/7/21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7840972"/>
            <a:ext cx="2114193" cy="4504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7840972"/>
            <a:ext cx="1409462" cy="4504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088F5-3B09-49EF-8067-6057A4EA62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623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"/><Relationship Id="rId3" Type="http://schemas.openxmlformats.org/officeDocument/2006/relationships/image" Target="../media/image1.tiff"/><Relationship Id="rId7" Type="http://schemas.openxmlformats.org/officeDocument/2006/relationships/image" Target="../media/image5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tiff"/><Relationship Id="rId10" Type="http://schemas.openxmlformats.org/officeDocument/2006/relationships/image" Target="../media/image8.tif"/><Relationship Id="rId4" Type="http://schemas.openxmlformats.org/officeDocument/2006/relationships/image" Target="../media/image2.tiff"/><Relationship Id="rId9" Type="http://schemas.openxmlformats.org/officeDocument/2006/relationships/image" Target="../media/image7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34AC0D-0494-4E1A-B858-092481438343}"/>
              </a:ext>
            </a:extLst>
          </p:cNvPr>
          <p:cNvSpPr txBox="1"/>
          <p:nvPr/>
        </p:nvSpPr>
        <p:spPr>
          <a:xfrm>
            <a:off x="287239" y="69743"/>
            <a:ext cx="1941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1</a:t>
            </a:r>
            <a:r>
              <a:rPr lang="ja-JP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E86D87-E81E-4FE0-AEC1-3972C9CF595A}"/>
              </a:ext>
            </a:extLst>
          </p:cNvPr>
          <p:cNvSpPr txBox="1"/>
          <p:nvPr/>
        </p:nvSpPr>
        <p:spPr>
          <a:xfrm>
            <a:off x="1687761" y="710716"/>
            <a:ext cx="1440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7FB7A3-100C-4695-9DD0-18849A13136E}"/>
              </a:ext>
            </a:extLst>
          </p:cNvPr>
          <p:cNvSpPr txBox="1"/>
          <p:nvPr/>
        </p:nvSpPr>
        <p:spPr>
          <a:xfrm>
            <a:off x="3128400" y="709200"/>
            <a:ext cx="1440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7B7F3F7-050A-455F-B693-E6ACEA28D5D4}"/>
              </a:ext>
            </a:extLst>
          </p:cNvPr>
          <p:cNvSpPr txBox="1"/>
          <p:nvPr/>
        </p:nvSpPr>
        <p:spPr>
          <a:xfrm>
            <a:off x="4575600" y="709200"/>
            <a:ext cx="1440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50ED3E-C3B4-4627-9314-64C1DA1CF78E}"/>
              </a:ext>
            </a:extLst>
          </p:cNvPr>
          <p:cNvSpPr txBox="1"/>
          <p:nvPr/>
        </p:nvSpPr>
        <p:spPr>
          <a:xfrm>
            <a:off x="231634" y="710716"/>
            <a:ext cx="14400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 descr="花の絵&#10;&#10;自動的に生成された説明">
            <a:extLst>
              <a:ext uri="{FF2B5EF4-FFF2-40B4-BE49-F238E27FC236}">
                <a16:creationId xmlns:a16="http://schemas.microsoft.com/office/drawing/2014/main" id="{037F746A-1E8C-40EE-8322-5A7AE5C3F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34" y="1043428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図 7" descr="暗い, 座る, 立つ, 男 が含まれている画像&#10;&#10;自動的に生成された説明">
            <a:extLst>
              <a:ext uri="{FF2B5EF4-FFF2-40B4-BE49-F238E27FC236}">
                <a16:creationId xmlns:a16="http://schemas.microsoft.com/office/drawing/2014/main" id="{6A9FA2B0-614B-4A3C-A4DC-6047640F2C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81" y="1041709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9" name="図 8" descr="森の中の光&#10;&#10;自動的に生成された説明">
            <a:extLst>
              <a:ext uri="{FF2B5EF4-FFF2-40B4-BE49-F238E27FC236}">
                <a16:creationId xmlns:a16="http://schemas.microsoft.com/office/drawing/2014/main" id="{43B28996-BC5E-445C-9E3D-AAE939FADA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20" y="1041709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図 9" descr="座る, 閉じる, ブルー, 横たわる が含まれている画像&#10;&#10;自動的に生成された説明">
            <a:extLst>
              <a:ext uri="{FF2B5EF4-FFF2-40B4-BE49-F238E27FC236}">
                <a16:creationId xmlns:a16="http://schemas.microsoft.com/office/drawing/2014/main" id="{BF867AC6-A1A1-470B-8A82-250F95F2D61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759" y="1041709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図 10" descr="赤い光の線&#10;&#10;低い精度で自動的に生成された説明">
            <a:extLst>
              <a:ext uri="{FF2B5EF4-FFF2-40B4-BE49-F238E27FC236}">
                <a16:creationId xmlns:a16="http://schemas.microsoft.com/office/drawing/2014/main" id="{ECEC37CB-52A8-4EC9-81B8-00F1BC1934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62" y="2489660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図 11" descr="動物, 星, 甲殻類 が含まれている画像&#10;&#10;自動的に生成された説明">
            <a:extLst>
              <a:ext uri="{FF2B5EF4-FFF2-40B4-BE49-F238E27FC236}">
                <a16:creationId xmlns:a16="http://schemas.microsoft.com/office/drawing/2014/main" id="{04E27ACF-6FF7-4F54-AD95-E43D3572B4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00" y="2491200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図 12" descr="星のｃｇ画像&#10;&#10;低い精度で自動的に生成された説明">
            <a:extLst>
              <a:ext uri="{FF2B5EF4-FFF2-40B4-BE49-F238E27FC236}">
                <a16:creationId xmlns:a16="http://schemas.microsoft.com/office/drawing/2014/main" id="{F0D9BF0D-9660-45A8-BC72-B888C18830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400" y="2491200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図 13" descr="星と惑星の絵&#10;&#10;低い精度で自動的に生成された説明">
            <a:extLst>
              <a:ext uri="{FF2B5EF4-FFF2-40B4-BE49-F238E27FC236}">
                <a16:creationId xmlns:a16="http://schemas.microsoft.com/office/drawing/2014/main" id="{BFB9D0B7-80EF-45E9-9756-ACB8FACED5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600" y="2491200"/>
            <a:ext cx="1440000" cy="1440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7AB5E9E-32BA-4A2A-AD09-47B8006239EE}"/>
              </a:ext>
            </a:extLst>
          </p:cNvPr>
          <p:cNvSpPr>
            <a:spLocks noChangeAspect="1"/>
          </p:cNvSpPr>
          <p:nvPr/>
        </p:nvSpPr>
        <p:spPr>
          <a:xfrm>
            <a:off x="981595" y="1295673"/>
            <a:ext cx="284400" cy="2844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7E522D7-CE7F-4055-9F9C-4FAD1C57A497}"/>
              </a:ext>
            </a:extLst>
          </p:cNvPr>
          <p:cNvSpPr>
            <a:spLocks noChangeAspect="1"/>
          </p:cNvSpPr>
          <p:nvPr/>
        </p:nvSpPr>
        <p:spPr>
          <a:xfrm>
            <a:off x="2438976" y="1295673"/>
            <a:ext cx="284400" cy="2844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FD42697-51EC-4226-A687-165CD979C4C4}"/>
              </a:ext>
            </a:extLst>
          </p:cNvPr>
          <p:cNvSpPr>
            <a:spLocks noChangeAspect="1"/>
          </p:cNvSpPr>
          <p:nvPr/>
        </p:nvSpPr>
        <p:spPr>
          <a:xfrm>
            <a:off x="3876234" y="1303858"/>
            <a:ext cx="284400" cy="2844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A801F08-C443-45F8-9331-FC3099AF90AA}"/>
              </a:ext>
            </a:extLst>
          </p:cNvPr>
          <p:cNvSpPr>
            <a:spLocks noChangeAspect="1"/>
          </p:cNvSpPr>
          <p:nvPr/>
        </p:nvSpPr>
        <p:spPr>
          <a:xfrm>
            <a:off x="5319984" y="1303858"/>
            <a:ext cx="284400" cy="284400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三角形 130">
            <a:extLst>
              <a:ext uri="{FF2B5EF4-FFF2-40B4-BE49-F238E27FC236}">
                <a16:creationId xmlns:a16="http://schemas.microsoft.com/office/drawing/2014/main" id="{D1AB299F-ADF6-EF09-349C-B3DE01A0148C}"/>
              </a:ext>
            </a:extLst>
          </p:cNvPr>
          <p:cNvSpPr>
            <a:spLocks noChangeAspect="1"/>
          </p:cNvSpPr>
          <p:nvPr/>
        </p:nvSpPr>
        <p:spPr>
          <a:xfrm rot="8100000">
            <a:off x="929979" y="2567554"/>
            <a:ext cx="103234" cy="172057"/>
          </a:xfrm>
          <a:prstGeom prst="triangle">
            <a:avLst/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54AE49F0-CA14-7E62-31AF-17E3B5966D18}"/>
              </a:ext>
            </a:extLst>
          </p:cNvPr>
          <p:cNvCxnSpPr>
            <a:cxnSpLocks/>
          </p:cNvCxnSpPr>
          <p:nvPr/>
        </p:nvCxnSpPr>
        <p:spPr bwMode="auto">
          <a:xfrm flipV="1">
            <a:off x="248675" y="3415799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E85B77CC-C8E1-A067-6B63-1C75B2A4C4F8}"/>
              </a:ext>
            </a:extLst>
          </p:cNvPr>
          <p:cNvCxnSpPr>
            <a:cxnSpLocks/>
          </p:cNvCxnSpPr>
          <p:nvPr/>
        </p:nvCxnSpPr>
        <p:spPr bwMode="auto">
          <a:xfrm flipV="1">
            <a:off x="842041" y="3571683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4" name="三角形 130">
            <a:extLst>
              <a:ext uri="{FF2B5EF4-FFF2-40B4-BE49-F238E27FC236}">
                <a16:creationId xmlns:a16="http://schemas.microsoft.com/office/drawing/2014/main" id="{744E6795-A01D-90C0-9ED2-0422686BA9A1}"/>
              </a:ext>
            </a:extLst>
          </p:cNvPr>
          <p:cNvSpPr>
            <a:spLocks noChangeAspect="1"/>
          </p:cNvSpPr>
          <p:nvPr/>
        </p:nvSpPr>
        <p:spPr>
          <a:xfrm rot="8100000">
            <a:off x="2379545" y="2576469"/>
            <a:ext cx="103234" cy="172057"/>
          </a:xfrm>
          <a:prstGeom prst="triangle">
            <a:avLst/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650E7E94-F4A8-E874-2B21-BCCEFF1516E6}"/>
              </a:ext>
            </a:extLst>
          </p:cNvPr>
          <p:cNvCxnSpPr>
            <a:cxnSpLocks/>
          </p:cNvCxnSpPr>
          <p:nvPr/>
        </p:nvCxnSpPr>
        <p:spPr bwMode="auto">
          <a:xfrm flipV="1">
            <a:off x="1698241" y="3424714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51BB570D-119E-DC75-B8AE-DCEC35FE9291}"/>
              </a:ext>
            </a:extLst>
          </p:cNvPr>
          <p:cNvCxnSpPr>
            <a:cxnSpLocks/>
          </p:cNvCxnSpPr>
          <p:nvPr/>
        </p:nvCxnSpPr>
        <p:spPr bwMode="auto">
          <a:xfrm flipV="1">
            <a:off x="2291607" y="3580598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9" name="三角形 130">
            <a:extLst>
              <a:ext uri="{FF2B5EF4-FFF2-40B4-BE49-F238E27FC236}">
                <a16:creationId xmlns:a16="http://schemas.microsoft.com/office/drawing/2014/main" id="{C0C6ABA3-7E66-E680-543F-963189C81287}"/>
              </a:ext>
            </a:extLst>
          </p:cNvPr>
          <p:cNvSpPr>
            <a:spLocks noChangeAspect="1"/>
          </p:cNvSpPr>
          <p:nvPr/>
        </p:nvSpPr>
        <p:spPr>
          <a:xfrm rot="8100000">
            <a:off x="3826745" y="2576444"/>
            <a:ext cx="103234" cy="172057"/>
          </a:xfrm>
          <a:prstGeom prst="triangle">
            <a:avLst/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7B421801-94D3-C769-A668-D5FE688A5D97}"/>
              </a:ext>
            </a:extLst>
          </p:cNvPr>
          <p:cNvCxnSpPr>
            <a:cxnSpLocks/>
          </p:cNvCxnSpPr>
          <p:nvPr/>
        </p:nvCxnSpPr>
        <p:spPr bwMode="auto">
          <a:xfrm flipV="1">
            <a:off x="3145441" y="3424689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A8BEF9A3-B73B-ED7D-1E5B-70D5ECB4A52C}"/>
              </a:ext>
            </a:extLst>
          </p:cNvPr>
          <p:cNvCxnSpPr>
            <a:cxnSpLocks/>
          </p:cNvCxnSpPr>
          <p:nvPr/>
        </p:nvCxnSpPr>
        <p:spPr bwMode="auto">
          <a:xfrm flipV="1">
            <a:off x="3738807" y="3580573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3" name="三角形 130">
            <a:extLst>
              <a:ext uri="{FF2B5EF4-FFF2-40B4-BE49-F238E27FC236}">
                <a16:creationId xmlns:a16="http://schemas.microsoft.com/office/drawing/2014/main" id="{A6167B5E-0944-68D5-0CA7-F6AB5FF88A48}"/>
              </a:ext>
            </a:extLst>
          </p:cNvPr>
          <p:cNvSpPr>
            <a:spLocks noChangeAspect="1"/>
          </p:cNvSpPr>
          <p:nvPr/>
        </p:nvSpPr>
        <p:spPr>
          <a:xfrm rot="8100000">
            <a:off x="5273945" y="2574262"/>
            <a:ext cx="103234" cy="172057"/>
          </a:xfrm>
          <a:prstGeom prst="triangle">
            <a:avLst/>
          </a:prstGeom>
          <a:solidFill>
            <a:srgbClr val="FFFF00"/>
          </a:solidFill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  <a:highlight>
                <a:srgbClr val="FFFF00"/>
              </a:highlight>
            </a:endParaRPr>
          </a:p>
        </p:txBody>
      </p: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CFF6707D-63AA-559F-7360-8BFB055923F4}"/>
              </a:ext>
            </a:extLst>
          </p:cNvPr>
          <p:cNvCxnSpPr>
            <a:cxnSpLocks/>
          </p:cNvCxnSpPr>
          <p:nvPr/>
        </p:nvCxnSpPr>
        <p:spPr bwMode="auto">
          <a:xfrm flipV="1">
            <a:off x="4592641" y="3422507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14199E80-99A0-D251-5321-9B7A0068CE8E}"/>
              </a:ext>
            </a:extLst>
          </p:cNvPr>
          <p:cNvCxnSpPr>
            <a:cxnSpLocks/>
          </p:cNvCxnSpPr>
          <p:nvPr/>
        </p:nvCxnSpPr>
        <p:spPr bwMode="auto">
          <a:xfrm flipV="1">
            <a:off x="5186007" y="3578391"/>
            <a:ext cx="139554" cy="155884"/>
          </a:xfrm>
          <a:prstGeom prst="straightConnector1">
            <a:avLst/>
          </a:prstGeom>
          <a:solidFill>
            <a:srgbClr val="5B9BD5"/>
          </a:solidFill>
          <a:ln w="3175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49CDFCF-05C0-94D9-432E-08A25FD5C2EB}"/>
              </a:ext>
            </a:extLst>
          </p:cNvPr>
          <p:cNvSpPr txBox="1"/>
          <p:nvPr/>
        </p:nvSpPr>
        <p:spPr>
          <a:xfrm>
            <a:off x="541980" y="709200"/>
            <a:ext cx="879229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Insulin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5B8CCEC-167C-DFAC-3F5D-86176260D2F5}"/>
              </a:ext>
            </a:extLst>
          </p:cNvPr>
          <p:cNvSpPr txBox="1"/>
          <p:nvPr/>
        </p:nvSpPr>
        <p:spPr>
          <a:xfrm>
            <a:off x="1882966" y="709200"/>
            <a:ext cx="108025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Glucagon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99781E5-FF09-746D-D01D-5C9038727CA5}"/>
              </a:ext>
            </a:extLst>
          </p:cNvPr>
          <p:cNvSpPr txBox="1"/>
          <p:nvPr/>
        </p:nvSpPr>
        <p:spPr>
          <a:xfrm>
            <a:off x="3307309" y="709200"/>
            <a:ext cx="110963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ATP6AP2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54561DFC-5656-C98D-DF18-95B7098F721B}"/>
              </a:ext>
            </a:extLst>
          </p:cNvPr>
          <p:cNvSpPr txBox="1"/>
          <p:nvPr/>
        </p:nvSpPr>
        <p:spPr>
          <a:xfrm>
            <a:off x="4763211" y="709200"/>
            <a:ext cx="110963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latin typeface="Arial" panose="020B0604020202020204" pitchFamily="34" charset="0"/>
                <a:cs typeface="Arial" panose="020B0604020202020204" pitchFamily="34" charset="0"/>
              </a:rPr>
              <a:t>Merge</a:t>
            </a:r>
            <a:endParaRPr kumimoji="1" lang="ja-JP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3A3055D9-AFB3-C0A4-B920-346247B63F2A}"/>
              </a:ext>
            </a:extLst>
          </p:cNvPr>
          <p:cNvCxnSpPr>
            <a:cxnSpLocks/>
          </p:cNvCxnSpPr>
          <p:nvPr/>
        </p:nvCxnSpPr>
        <p:spPr>
          <a:xfrm>
            <a:off x="255236" y="2404510"/>
            <a:ext cx="550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6D738AC-D98B-5192-411E-F85B6B6B5FB2}"/>
              </a:ext>
            </a:extLst>
          </p:cNvPr>
          <p:cNvCxnSpPr>
            <a:cxnSpLocks/>
          </p:cNvCxnSpPr>
          <p:nvPr/>
        </p:nvCxnSpPr>
        <p:spPr>
          <a:xfrm>
            <a:off x="1716747" y="2404510"/>
            <a:ext cx="550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AC7CB2E6-CA37-B5A2-793B-8D07CD879BFD}"/>
              </a:ext>
            </a:extLst>
          </p:cNvPr>
          <p:cNvCxnSpPr>
            <a:cxnSpLocks/>
          </p:cNvCxnSpPr>
          <p:nvPr/>
        </p:nvCxnSpPr>
        <p:spPr>
          <a:xfrm>
            <a:off x="3151187" y="2404510"/>
            <a:ext cx="550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AD97073-11C7-8ECA-F3DB-85DEA7DB30F0}"/>
              </a:ext>
            </a:extLst>
          </p:cNvPr>
          <p:cNvCxnSpPr>
            <a:cxnSpLocks/>
          </p:cNvCxnSpPr>
          <p:nvPr/>
        </p:nvCxnSpPr>
        <p:spPr>
          <a:xfrm>
            <a:off x="4598987" y="2404510"/>
            <a:ext cx="5508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0523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30249</TotalTime>
  <Words>9</Words>
  <Application>Microsoft Office PowerPoint</Application>
  <PresentationFormat>ユーザー設定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氷室 美和</dc:creator>
  <cp:lastModifiedBy>TAGUCHI Tomomi</cp:lastModifiedBy>
  <cp:revision>234</cp:revision>
  <dcterms:created xsi:type="dcterms:W3CDTF">2021-10-18T12:45:03Z</dcterms:created>
  <dcterms:modified xsi:type="dcterms:W3CDTF">2022-07-21T09:27:18Z</dcterms:modified>
</cp:coreProperties>
</file>