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327" r:id="rId2"/>
  </p:sldIdLst>
  <p:sldSz cx="6264275" cy="8459788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0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pos="227" userDrawn="1">
          <p15:clr>
            <a:srgbClr val="A4A3A4"/>
          </p15:clr>
        </p15:guide>
        <p15:guide id="4" orient="horz" pos="442" userDrawn="1">
          <p15:clr>
            <a:srgbClr val="A4A3A4"/>
          </p15:clr>
        </p15:guide>
        <p15:guide id="5" pos="1202" userDrawn="1">
          <p15:clr>
            <a:srgbClr val="A4A3A4"/>
          </p15:clr>
        </p15:guide>
        <p15:guide id="6" orient="horz" pos="4275" userDrawn="1">
          <p15:clr>
            <a:srgbClr val="A4A3A4"/>
          </p15:clr>
        </p15:guide>
        <p15:guide id="7" orient="horz" pos="4864" userDrawn="1">
          <p15:clr>
            <a:srgbClr val="A4A3A4"/>
          </p15:clr>
        </p15:guide>
        <p15:guide id="8" pos="3742" userDrawn="1">
          <p15:clr>
            <a:srgbClr val="A4A3A4"/>
          </p15:clr>
        </p15:guide>
        <p15:guide id="9" pos="1905" userDrawn="1">
          <p15:clr>
            <a:srgbClr val="A4A3A4"/>
          </p15:clr>
        </p15:guide>
        <p15:guide id="10" orient="horz" pos="1032" userDrawn="1">
          <p15:clr>
            <a:srgbClr val="A4A3A4"/>
          </p15:clr>
        </p15:guide>
        <p15:guide id="11" orient="horz" pos="3436" userDrawn="1">
          <p15:clr>
            <a:srgbClr val="A4A3A4"/>
          </p15:clr>
        </p15:guide>
        <p15:guide id="12" orient="horz" pos="38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氷室 美和" initials="氷室" lastIdx="1" clrIdx="0">
    <p:extLst>
      <p:ext uri="{19B8F6BF-5375-455C-9EA6-DF929625EA0E}">
        <p15:presenceInfo xmlns:p15="http://schemas.microsoft.com/office/powerpoint/2012/main" userId="S::mhimuro@m.juntendo.ac.jp::60f7c0c5-ba06-42b5-a5af-e5fecf63540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0000"/>
    <a:srgbClr val="00FA00"/>
    <a:srgbClr val="F19738"/>
    <a:srgbClr val="00F100"/>
    <a:srgbClr val="4472C4"/>
    <a:srgbClr val="008F00"/>
    <a:srgbClr val="FDFBE4"/>
    <a:srgbClr val="DD5352"/>
    <a:srgbClr val="98C98B"/>
    <a:srgbClr val="F18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85850" autoAdjust="0"/>
  </p:normalViewPr>
  <p:slideViewPr>
    <p:cSldViewPr snapToGrid="0" showGuides="1">
      <p:cViewPr varScale="1">
        <p:scale>
          <a:sx n="80" d="100"/>
          <a:sy n="80" d="100"/>
        </p:scale>
        <p:origin x="3516" y="84"/>
      </p:cViewPr>
      <p:guideLst>
        <p:guide orient="horz" pos="1780"/>
        <p:guide pos="340"/>
        <p:guide pos="227"/>
        <p:guide orient="horz" pos="442"/>
        <p:guide pos="1202"/>
        <p:guide orient="horz" pos="4275"/>
        <p:guide orient="horz" pos="4864"/>
        <p:guide pos="3742"/>
        <p:guide pos="1905"/>
        <p:guide orient="horz" pos="1032"/>
        <p:guide orient="horz" pos="3436"/>
        <p:guide orient="horz" pos="3889"/>
      </p:guideLst>
    </p:cSldViewPr>
  </p:slideViewPr>
  <p:notesTextViewPr>
    <p:cViewPr>
      <p:scale>
        <a:sx n="90" d="100"/>
        <a:sy n="9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r">
              <a:defRPr sz="1300"/>
            </a:lvl1pPr>
          </a:lstStyle>
          <a:p>
            <a:fld id="{248D0684-A96F-48DB-82DB-BF19C029898E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52538"/>
            <a:ext cx="25034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3" tIns="48297" rIns="96593" bIns="48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593" tIns="48297" rIns="96593" bIns="48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r">
              <a:defRPr sz="1300"/>
            </a:lvl1pPr>
          </a:lstStyle>
          <a:p>
            <a:fld id="{E65B3658-B84C-437C-8D47-41D63AAD0C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77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1pPr>
    <a:lvl2pPr marL="401559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2pPr>
    <a:lvl3pPr marL="803118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3pPr>
    <a:lvl4pPr marL="1204676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4pPr>
    <a:lvl5pPr marL="1606235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5pPr>
    <a:lvl6pPr marL="2007794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6pPr>
    <a:lvl7pPr marL="2409353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7pPr>
    <a:lvl8pPr marL="2810911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8pPr>
    <a:lvl9pPr marL="3212470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Legend:</a:t>
            </a:r>
          </a:p>
          <a:p>
            <a:r>
              <a:rPr kumimoji="1" lang="en-US" altLang="ja-JP" dirty="0"/>
              <a:t>Uncropped full-length blots of ATP6AP2 (a) and β Actin (b) are presented.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3658-B84C-437C-8D47-41D63AAD0CC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07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84507"/>
            <a:ext cx="5324634" cy="2945260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43348"/>
            <a:ext cx="4698206" cy="2042490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102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25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50406"/>
            <a:ext cx="1350734" cy="71692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50406"/>
            <a:ext cx="3973899" cy="71692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97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2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109075"/>
            <a:ext cx="5402937" cy="3519036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61402"/>
            <a:ext cx="5402937" cy="1850578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94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52027"/>
            <a:ext cx="2662317" cy="53676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52027"/>
            <a:ext cx="2662317" cy="53676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6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50407"/>
            <a:ext cx="5402937" cy="163516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73824"/>
            <a:ext cx="2650082" cy="1016349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90173"/>
            <a:ext cx="2650082" cy="45451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73824"/>
            <a:ext cx="2663133" cy="1016349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90173"/>
            <a:ext cx="2663133" cy="45451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6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14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34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3986"/>
            <a:ext cx="2020392" cy="197395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8054"/>
            <a:ext cx="3171289" cy="6011933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37936"/>
            <a:ext cx="2020392" cy="4701841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32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3986"/>
            <a:ext cx="2020392" cy="197395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8054"/>
            <a:ext cx="3171289" cy="6011933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37936"/>
            <a:ext cx="2020392" cy="4701841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99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50407"/>
            <a:ext cx="5402937" cy="1635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52027"/>
            <a:ext cx="5402937" cy="5367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40972"/>
            <a:ext cx="1409462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8C89-7744-42BB-B69D-6F9EBC8F7E97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40972"/>
            <a:ext cx="2114193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40972"/>
            <a:ext cx="1409462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62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34AC0D-0494-4E1A-B858-092481438343}"/>
              </a:ext>
            </a:extLst>
          </p:cNvPr>
          <p:cNvSpPr txBox="1"/>
          <p:nvPr/>
        </p:nvSpPr>
        <p:spPr>
          <a:xfrm>
            <a:off x="287239" y="69743"/>
            <a:ext cx="1941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>
                <a:latin typeface="Arial" panose="020B0604020202020204" pitchFamily="34" charset="0"/>
                <a:cs typeface="Arial" panose="020B0604020202020204" pitchFamily="34" charset="0"/>
              </a:rPr>
              <a:t>Supplementary Fig. 2</a:t>
            </a:r>
            <a:r>
              <a:rPr lang="ja-JP" altLang="en-US" sz="1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C4723611-9CB7-5BCD-D11F-297113F41F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3" t="28588" r="9488" b="24075"/>
          <a:stretch/>
        </p:blipFill>
        <p:spPr>
          <a:xfrm>
            <a:off x="1054966" y="1011382"/>
            <a:ext cx="2574749" cy="2840091"/>
          </a:xfrm>
          <a:prstGeom prst="rect">
            <a:avLst/>
          </a:prstGeom>
        </p:spPr>
      </p:pic>
      <p:pic>
        <p:nvPicPr>
          <p:cNvPr id="44" name="図 43" descr="飛行機 が含まれている画像&#10;&#10;自動的に生成された説明">
            <a:extLst>
              <a:ext uri="{FF2B5EF4-FFF2-40B4-BE49-F238E27FC236}">
                <a16:creationId xmlns:a16="http://schemas.microsoft.com/office/drawing/2014/main" id="{74DD1497-366D-C154-C6F5-157BE85417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0" t="32751" r="-20" b="18249"/>
          <a:stretch/>
        </p:blipFill>
        <p:spPr>
          <a:xfrm>
            <a:off x="886515" y="4364285"/>
            <a:ext cx="2743200" cy="3089564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8B3C866-5A1C-7C99-EBEC-2205DDD4A9A0}"/>
              </a:ext>
            </a:extLst>
          </p:cNvPr>
          <p:cNvSpPr/>
          <p:nvPr/>
        </p:nvSpPr>
        <p:spPr>
          <a:xfrm>
            <a:off x="1410413" y="5758156"/>
            <a:ext cx="1953491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205B81A-4ECC-E5A1-81A4-D98BC32769B3}"/>
              </a:ext>
            </a:extLst>
          </p:cNvPr>
          <p:cNvSpPr/>
          <p:nvPr/>
        </p:nvSpPr>
        <p:spPr>
          <a:xfrm>
            <a:off x="1496809" y="2327565"/>
            <a:ext cx="1953491" cy="304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9EA0D6E-16FC-FC19-6649-2F35B0E1AC8B}"/>
              </a:ext>
            </a:extLst>
          </p:cNvPr>
          <p:cNvSpPr txBox="1"/>
          <p:nvPr/>
        </p:nvSpPr>
        <p:spPr>
          <a:xfrm>
            <a:off x="0" y="2309434"/>
            <a:ext cx="1852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IB: ATP6AP2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E6C3936-BC87-F60A-9981-65B7187170A6}"/>
              </a:ext>
            </a:extLst>
          </p:cNvPr>
          <p:cNvSpPr txBox="1"/>
          <p:nvPr/>
        </p:nvSpPr>
        <p:spPr>
          <a:xfrm>
            <a:off x="0" y="5755179"/>
            <a:ext cx="1852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IB: β Actin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B90C39A-3677-1054-F067-3A34D7DA8355}"/>
              </a:ext>
            </a:extLst>
          </p:cNvPr>
          <p:cNvSpPr txBox="1"/>
          <p:nvPr/>
        </p:nvSpPr>
        <p:spPr>
          <a:xfrm>
            <a:off x="144591" y="387080"/>
            <a:ext cx="616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80429"/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</a:t>
            </a:r>
            <a:endParaRPr lang="ja-JP" altLang="en-US" sz="1200" b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38963AA-3685-DE71-C01B-3CE752816CB8}"/>
              </a:ext>
            </a:extLst>
          </p:cNvPr>
          <p:cNvSpPr txBox="1">
            <a:spLocks/>
          </p:cNvSpPr>
          <p:nvPr/>
        </p:nvSpPr>
        <p:spPr>
          <a:xfrm>
            <a:off x="199571" y="4220342"/>
            <a:ext cx="616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80429"/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</a:t>
            </a:r>
            <a:endParaRPr lang="ja-JP" altLang="en-US" sz="1200" b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948A225-BE43-3DFE-FA03-BEEF10C47754}"/>
              </a:ext>
            </a:extLst>
          </p:cNvPr>
          <p:cNvSpPr txBox="1"/>
          <p:nvPr/>
        </p:nvSpPr>
        <p:spPr>
          <a:xfrm>
            <a:off x="1548639" y="686862"/>
            <a:ext cx="874335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  <a:endParaRPr kumimoji="1" lang="en-US" altLang="ja-JP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064722E-6BE0-998C-F0AE-D66070493128}"/>
              </a:ext>
            </a:extLst>
          </p:cNvPr>
          <p:cNvSpPr txBox="1"/>
          <p:nvPr/>
        </p:nvSpPr>
        <p:spPr>
          <a:xfrm>
            <a:off x="2295138" y="686862"/>
            <a:ext cx="118691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b="1" i="1" dirty="0">
                <a:latin typeface="Arial" panose="020B0604020202020204" pitchFamily="34" charset="0"/>
                <a:cs typeface="Arial" panose="020B0604020202020204" pitchFamily="34" charset="0"/>
              </a:rPr>
              <a:t>Atp6ap2</a:t>
            </a:r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kumimoji="1"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iRNA-1</a:t>
            </a:r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8A96C010-03B3-1962-8AA1-42BEFC3D532E}"/>
              </a:ext>
            </a:extLst>
          </p:cNvPr>
          <p:cNvCxnSpPr>
            <a:cxnSpLocks/>
          </p:cNvCxnSpPr>
          <p:nvPr/>
        </p:nvCxnSpPr>
        <p:spPr>
          <a:xfrm>
            <a:off x="1581150" y="880715"/>
            <a:ext cx="7712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5CAF99B6-8CE0-F349-8A4B-2578E7EF2F6E}"/>
              </a:ext>
            </a:extLst>
          </p:cNvPr>
          <p:cNvCxnSpPr>
            <a:cxnSpLocks/>
          </p:cNvCxnSpPr>
          <p:nvPr/>
        </p:nvCxnSpPr>
        <p:spPr>
          <a:xfrm>
            <a:off x="2430264" y="880715"/>
            <a:ext cx="9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2387B40-41C8-E5E5-E80D-5AAD22013285}"/>
              </a:ext>
            </a:extLst>
          </p:cNvPr>
          <p:cNvSpPr txBox="1"/>
          <p:nvPr/>
        </p:nvSpPr>
        <p:spPr>
          <a:xfrm>
            <a:off x="1482351" y="4374232"/>
            <a:ext cx="874335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Scramble</a:t>
            </a:r>
            <a:endParaRPr kumimoji="1" lang="en-US" altLang="ja-JP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1A41FC0-E1B9-5579-EEA0-843C08BAC645}"/>
              </a:ext>
            </a:extLst>
          </p:cNvPr>
          <p:cNvSpPr txBox="1"/>
          <p:nvPr/>
        </p:nvSpPr>
        <p:spPr>
          <a:xfrm>
            <a:off x="2286000" y="4374232"/>
            <a:ext cx="118691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" b="1" i="1" dirty="0">
                <a:latin typeface="Arial" panose="020B0604020202020204" pitchFamily="34" charset="0"/>
                <a:cs typeface="Arial" panose="020B0604020202020204" pitchFamily="34" charset="0"/>
              </a:rPr>
              <a:t>Atp6ap2</a:t>
            </a:r>
            <a:r>
              <a:rPr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kumimoji="1" lang="en-US" altLang="ja-JP" sz="900" b="1" dirty="0">
                <a:latin typeface="Arial" panose="020B0604020202020204" pitchFamily="34" charset="0"/>
                <a:cs typeface="Arial" panose="020B0604020202020204" pitchFamily="34" charset="0"/>
              </a:rPr>
              <a:t>iRNA-1</a:t>
            </a: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5534FDB-618B-598C-519D-38950AC17D73}"/>
              </a:ext>
            </a:extLst>
          </p:cNvPr>
          <p:cNvCxnSpPr>
            <a:cxnSpLocks/>
          </p:cNvCxnSpPr>
          <p:nvPr/>
        </p:nvCxnSpPr>
        <p:spPr>
          <a:xfrm>
            <a:off x="2421126" y="4568085"/>
            <a:ext cx="9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5D03CBF2-BD0A-824D-D7E7-B59F64BCE0A1}"/>
              </a:ext>
            </a:extLst>
          </p:cNvPr>
          <p:cNvCxnSpPr>
            <a:cxnSpLocks/>
          </p:cNvCxnSpPr>
          <p:nvPr/>
        </p:nvCxnSpPr>
        <p:spPr>
          <a:xfrm>
            <a:off x="1452364" y="4568085"/>
            <a:ext cx="90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059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30288</TotalTime>
  <Words>39</Words>
  <Application>Microsoft Office PowerPoint</Application>
  <PresentationFormat>ユーザー設定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氷室 美和</dc:creator>
  <cp:lastModifiedBy>TAGUCHI Tomomi</cp:lastModifiedBy>
  <cp:revision>240</cp:revision>
  <dcterms:created xsi:type="dcterms:W3CDTF">2021-10-18T12:45:03Z</dcterms:created>
  <dcterms:modified xsi:type="dcterms:W3CDTF">2022-07-27T02:38:23Z</dcterms:modified>
</cp:coreProperties>
</file>