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6E4E4-FDBF-4BAF-923D-B07AA79D15C7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F6462-4D84-4D07-9C13-D640A48AE4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65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D6FC15-F858-4708-90DC-362EB1B01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463BB04-A62B-4D6B-92D3-D8782332D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B69B67-A0AB-47A7-8022-76497502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4C74BF-F73F-4781-9AAC-0D327B46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3E0CF2-2B74-466A-AC42-BA9D4EDD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493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9EB4CF-FFA4-4E8D-A0FF-A289A33C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BB3580-684F-4801-8397-F7B770B31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E7593F-8735-4ECF-9CA3-B34CC647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1309BE-BDCA-4781-9B8A-3D7C6838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2551CD6-3BD0-45FC-AF57-001A0C89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62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DA70A1-2B5A-424D-B313-263895AC0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E66B70-F323-4F1E-AF03-198A8A17C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5B3F53-C335-4CDA-A264-BDD144B2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41D1E-4A3D-4068-B95D-FBD19999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7F7260-7BF7-4728-A6C9-67ACAFD61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533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9BAE1-155E-4C29-BA2A-2F8AA17D8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66218CE-F7B1-4077-9189-A55B09206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38B65-DEC8-4A69-8648-2AEB85806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16CE92-7636-4930-9E55-65F9E2DFA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60142C-D154-4F67-9EAF-5E2D3A12F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A2739DF-F8DD-461C-B680-15BCD751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73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F90752-BA66-43A6-9FFA-6A24A523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F17D51-E612-4FD3-BF8E-2281FF5E0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200293-557C-4AB6-B1F5-5DD759D75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D11A45F-8C02-4B9F-9558-71DF3F277D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2790A03-613E-49AD-AD54-70A13D744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2130F50-9264-4574-9729-C961B772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2ABEAFB-349D-4BBE-895D-C7DB3513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E1420CE-9114-4F37-8A51-B7EF7B61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89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CA343E-D3B1-409F-8E67-61D5036C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A407BE0-C7EC-42AD-9D41-06A9C47F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0242D94-039C-454B-9523-C3B6FF37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189183-3EFD-4CF1-AE48-7C155D25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75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6C9269E-055E-4302-9BC0-54438D37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0E34AD1-2829-4FA4-A482-BC064D9A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7BFCBE-10A7-4FA6-8293-710108A1F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48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C0054-5B5F-4FC1-9065-DA8345B7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8A47AD-1635-42A1-97A5-CD3283BDA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5B16D9-F2DC-41EF-B370-5F01E10AB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9CF739-F581-4690-A904-B436288E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D19A64-2BD9-4C5A-B3C1-8B38999F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02E33F-B69A-4FDA-8F28-7ED85950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391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A16CFB-3E89-4998-A819-1417D249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6342A0-451A-46BA-B33C-DAA3787FE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528A07-4C79-44B6-BCBD-C2FE70291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7A810D-782D-43B8-967B-85359A37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CFC7C0B-0871-40D0-B68F-D45C837B9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AB4DD4-40A0-4802-AB3C-A4FF4C6C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853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86065F-E84B-41E7-B975-57E36906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A09541E-3E0A-4EFA-881D-AF701B9F0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86FF3C-079A-4CAB-86A1-3C18A1D2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72DED9-5114-4A8C-809A-AFAD5A3C0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A3B836-B5E6-40E8-904E-E6B6859E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57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70829AC-1E19-49CD-9724-FB0ECCD5F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05C92CF-5543-4A43-874D-E6D99FBE6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8485DE-58B0-4036-866F-D137AA0C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AF8940-DDD9-48CA-8C9E-886E4B66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534A15-4BDB-4228-AAE6-1A8D1C7D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97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B0EAE5B-756D-480F-B36D-516022C13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8DD879-29DA-4581-A906-46FF1B9A3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821990-830E-44EC-BD3F-82A7CB2F1B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59765-0EE4-4D1E-A80B-C48AED4C80BC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50E6E5-6D9A-4419-AC23-A84BBF671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AE5F51-2E61-442E-9631-C93711691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A6B3C-28BF-4CEA-A376-68E8F10D5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84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29">
            <a:extLst>
              <a:ext uri="{FF2B5EF4-FFF2-40B4-BE49-F238E27FC236}">
                <a16:creationId xmlns:a16="http://schemas.microsoft.com/office/drawing/2014/main" id="{7E490B1E-FC39-4F6B-B85E-509035D8B8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403352"/>
              </p:ext>
            </p:extLst>
          </p:nvPr>
        </p:nvGraphicFramePr>
        <p:xfrm>
          <a:off x="2952263" y="1423588"/>
          <a:ext cx="2479675" cy="2535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Image" r:id="rId3" imgW="3542857" imgH="3809524" progId="Photoshop.Image.7">
                  <p:embed/>
                </p:oleObj>
              </mc:Choice>
              <mc:Fallback>
                <p:oleObj name="Image" r:id="rId3" imgW="3542857" imgH="3809524" progId="Photoshop.Image.7">
                  <p:embed/>
                  <p:pic>
                    <p:nvPicPr>
                      <p:cNvPr id="3074" name="Object 29">
                        <a:extLst>
                          <a:ext uri="{FF2B5EF4-FFF2-40B4-BE49-F238E27FC236}">
                            <a16:creationId xmlns:a16="http://schemas.microsoft.com/office/drawing/2014/main" id="{8EC3B299-BEF9-48DA-8BB3-F23EC0DAC7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263" y="1423588"/>
                        <a:ext cx="2479675" cy="2535576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DE4C726-9F6A-4707-8B87-0DE1FAA44E08}"/>
              </a:ext>
            </a:extLst>
          </p:cNvPr>
          <p:cNvSpPr txBox="1"/>
          <p:nvPr/>
        </p:nvSpPr>
        <p:spPr>
          <a:xfrm>
            <a:off x="189664" y="265682"/>
            <a:ext cx="7379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/>
              <a:t>Fig. 2. Original file of Western blot result </a:t>
            </a:r>
            <a:endParaRPr lang="ko-KR" altLang="en-US" sz="28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2A710-3D37-422D-84DA-290D347945F2}"/>
              </a:ext>
            </a:extLst>
          </p:cNvPr>
          <p:cNvSpPr txBox="1"/>
          <p:nvPr/>
        </p:nvSpPr>
        <p:spPr>
          <a:xfrm>
            <a:off x="1282964" y="4518134"/>
            <a:ext cx="6770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We cut the rec-</a:t>
            </a:r>
            <a:r>
              <a:rPr lang="en-US" altLang="ko-KR" b="1" dirty="0" err="1"/>
              <a:t>eCG</a:t>
            </a:r>
            <a:r>
              <a:rPr lang="en-US" altLang="ko-KR" b="1" dirty="0"/>
              <a:t> lane 1 and 2 in the total western blot. </a:t>
            </a:r>
          </a:p>
          <a:p>
            <a:r>
              <a:rPr lang="en-US" altLang="ko-KR" b="1" dirty="0"/>
              <a:t>And the part was added into the Fig. 2.</a:t>
            </a:r>
            <a:endParaRPr lang="ko-KR" alt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9C4555-1215-4884-B86D-47E3BBB08C36}"/>
              </a:ext>
            </a:extLst>
          </p:cNvPr>
          <p:cNvSpPr txBox="1"/>
          <p:nvPr/>
        </p:nvSpPr>
        <p:spPr>
          <a:xfrm>
            <a:off x="3024554" y="1086262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1  2</a:t>
            </a:r>
            <a:endParaRPr lang="ko-KR" alt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4A3E97-FA85-4016-91D8-70C3FA440260}"/>
              </a:ext>
            </a:extLst>
          </p:cNvPr>
          <p:cNvSpPr txBox="1"/>
          <p:nvPr/>
        </p:nvSpPr>
        <p:spPr>
          <a:xfrm>
            <a:off x="2956820" y="3860798"/>
            <a:ext cx="38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-</a:t>
            </a:r>
            <a:endParaRPr lang="ko-KR" alt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7B19B4-5209-4FED-8A73-E2602AE5F8A1}"/>
              </a:ext>
            </a:extLst>
          </p:cNvPr>
          <p:cNvSpPr txBox="1"/>
          <p:nvPr/>
        </p:nvSpPr>
        <p:spPr>
          <a:xfrm>
            <a:off x="3188243" y="3866441"/>
            <a:ext cx="38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+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6095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39</Words>
  <Application>Microsoft Office PowerPoint</Application>
  <PresentationFormat>와이드스크린</PresentationFormat>
  <Paragraphs>6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Office 테마</vt:lpstr>
      <vt:lpstr>Image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mhkang</dc:creator>
  <cp:lastModifiedBy>mhkang</cp:lastModifiedBy>
  <cp:revision>6</cp:revision>
  <dcterms:created xsi:type="dcterms:W3CDTF">2020-10-22T05:54:02Z</dcterms:created>
  <dcterms:modified xsi:type="dcterms:W3CDTF">2020-10-22T07:37:43Z</dcterms:modified>
</cp:coreProperties>
</file>