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8" r:id="rId2"/>
  </p:sldIdLst>
  <p:sldSz cx="6858000" cy="9144000" type="screen4x3"/>
  <p:notesSz cx="7099300" cy="9385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2232" y="5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575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138" y="0"/>
            <a:ext cx="3076575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7B11C0-9BD0-4038-AD67-003B9A04C86F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2200" y="1173163"/>
            <a:ext cx="2374900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516438"/>
            <a:ext cx="5680075" cy="36957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5400"/>
            <a:ext cx="3076575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138" y="8915400"/>
            <a:ext cx="3076575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AED497-55A3-4671-B8D1-803D2FCACE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917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709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437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78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36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8175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44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427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3559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982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105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045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B6CAF2-4AAA-486C-AF19-2709A6000D8C}" type="datetimeFigureOut">
              <a:rPr lang="en-US" smtClean="0"/>
              <a:t>7/18/2022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F6C6E-401D-404C-9F3F-57C98D813A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957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5C092A-37E2-8A96-389D-0472280961D2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091882" y="5015299"/>
            <a:ext cx="47755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Supplementary Figure S3.  Growth of GR-expressing human lung cancer H1299GR in NSG mice following treatment with </a:t>
            </a:r>
            <a:r>
              <a:rPr lang="en-US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Dex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. NSG mice were transplanted with H1299GR tumor chunks following passage in SCID mice. Treatment with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Dex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started when the tumors were approximately 600 cc in size and were also transplanted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i.v.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with 15 x 10</a:t>
            </a:r>
            <a:r>
              <a:rPr lang="en-US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human PBMC. The tumor growth over time in the vehicle (placebo) control and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Dex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arms are presented as Mean ± S.E.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928F6EC-0630-EB48-B19F-C378A2A132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882" y="1400556"/>
            <a:ext cx="4722876" cy="34762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C12B76D-B25F-AEF5-1700-9E0FFD12893D}"/>
              </a:ext>
            </a:extLst>
          </p:cNvPr>
          <p:cNvSpPr txBox="1"/>
          <p:nvPr/>
        </p:nvSpPr>
        <p:spPr>
          <a:xfrm>
            <a:off x="2362200" y="4738300"/>
            <a:ext cx="26270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Days after Tumor Transplantation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35601A-E9BA-4C99-01DD-75C155C6C1E5}"/>
              </a:ext>
            </a:extLst>
          </p:cNvPr>
          <p:cNvSpPr txBox="1"/>
          <p:nvPr/>
        </p:nvSpPr>
        <p:spPr>
          <a:xfrm rot="16200000">
            <a:off x="202539" y="2973539"/>
            <a:ext cx="170072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Tumor Volume (mm</a:t>
            </a:r>
            <a:r>
              <a:rPr lang="en-US" sz="1200" b="1" baseline="300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3FD145-FEEB-F8F5-66CA-3AD795DDF5D5}"/>
              </a:ext>
            </a:extLst>
          </p:cNvPr>
          <p:cNvSpPr txBox="1"/>
          <p:nvPr/>
        </p:nvSpPr>
        <p:spPr>
          <a:xfrm>
            <a:off x="2841978" y="2819400"/>
            <a:ext cx="1662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PBMC transplanted</a:t>
            </a:r>
          </a:p>
          <a:p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Dex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 treatment started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60DE52C-DEB5-21DE-884A-18CBC8116CBC}"/>
              </a:ext>
            </a:extLst>
          </p:cNvPr>
          <p:cNvCxnSpPr/>
          <p:nvPr/>
        </p:nvCxnSpPr>
        <p:spPr>
          <a:xfrm>
            <a:off x="4320990" y="3277177"/>
            <a:ext cx="0" cy="332601"/>
          </a:xfrm>
          <a:prstGeom prst="straightConnector1">
            <a:avLst/>
          </a:prstGeom>
          <a:ln w="19050">
            <a:solidFill>
              <a:schemeClr val="tx1"/>
            </a:solidFill>
            <a:tailEnd type="triangl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23261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5725</TotalTime>
  <Words>99</Words>
  <Application>Microsoft Office PowerPoint</Application>
  <PresentationFormat>On-screen Show (4:3)</PresentationFormat>
  <Paragraphs>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Wayne State University School of Medicine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Rosati, Rayna</dc:creator>
  <cp:lastModifiedBy>prahlad parajuli</cp:lastModifiedBy>
  <cp:revision>127</cp:revision>
  <cp:lastPrinted>2019-09-01T21:00:24Z</cp:lastPrinted>
  <dcterms:created xsi:type="dcterms:W3CDTF">2019-07-11T15:17:47Z</dcterms:created>
  <dcterms:modified xsi:type="dcterms:W3CDTF">2022-07-19T02:10:16Z</dcterms:modified>
</cp:coreProperties>
</file>