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6858000" cy="9144000" type="screen4x3"/>
  <p:notesSz cx="7099300" cy="9385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2232" y="5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7B11C0-9BD0-4038-AD67-003B9A04C86F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2200" y="1173163"/>
            <a:ext cx="2374900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516438"/>
            <a:ext cx="5680075" cy="3695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5400"/>
            <a:ext cx="3076575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8915400"/>
            <a:ext cx="3076575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AED497-55A3-4671-B8D1-803D2FCACE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917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709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437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8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36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817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44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427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559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982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10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045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5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746148" y="3230633"/>
            <a:ext cx="1129553" cy="1129553"/>
          </a:xfrm>
          <a:prstGeom prst="rect">
            <a:avLst/>
          </a:prstGeom>
        </p:spPr>
      </p:pic>
      <p:pic>
        <p:nvPicPr>
          <p:cNvPr id="7" name="Picture 7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746148" y="4445961"/>
            <a:ext cx="1129553" cy="1129553"/>
          </a:xfrm>
          <a:prstGeom prst="rect">
            <a:avLst/>
          </a:prstGeom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9FF0D8AE-036A-3C36-2BE6-96B65C7A81B8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564724" y="4445961"/>
            <a:ext cx="1129553" cy="1129553"/>
          </a:xfrm>
          <a:prstGeom prst="rect">
            <a:avLst/>
          </a:prstGeom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60E99286-FC76-DF03-AFD7-DF5577B9A8EA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564724" y="3230633"/>
            <a:ext cx="1129553" cy="1129553"/>
          </a:xfrm>
          <a:prstGeom prst="rect">
            <a:avLst/>
          </a:prstGeom>
        </p:spPr>
      </p:pic>
      <p:pic>
        <p:nvPicPr>
          <p:cNvPr id="21" name="Picture 6">
            <a:extLst>
              <a:ext uri="{FF2B5EF4-FFF2-40B4-BE49-F238E27FC236}">
                <a16:creationId xmlns:a16="http://schemas.microsoft.com/office/drawing/2014/main" id="{9144A2D7-266C-016D-29B7-CBB962CB625E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2380487" y="3230633"/>
            <a:ext cx="1129553" cy="1129553"/>
          </a:xfrm>
          <a:prstGeom prst="rect">
            <a:avLst/>
          </a:prstGeom>
        </p:spPr>
      </p:pic>
      <p:pic>
        <p:nvPicPr>
          <p:cNvPr id="22" name="Picture 7">
            <a:extLst>
              <a:ext uri="{FF2B5EF4-FFF2-40B4-BE49-F238E27FC236}">
                <a16:creationId xmlns:a16="http://schemas.microsoft.com/office/drawing/2014/main" id="{E0C28DB8-E821-682E-B8C4-8F0504F72441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2380487" y="4445961"/>
            <a:ext cx="1129553" cy="1129553"/>
          </a:xfrm>
          <a:prstGeom prst="rect">
            <a:avLst/>
          </a:prstGeom>
        </p:spPr>
      </p:pic>
      <p:pic>
        <p:nvPicPr>
          <p:cNvPr id="27" name="Picture 6">
            <a:extLst>
              <a:ext uri="{FF2B5EF4-FFF2-40B4-BE49-F238E27FC236}">
                <a16:creationId xmlns:a16="http://schemas.microsoft.com/office/drawing/2014/main" id="{868E7FDF-FDCE-BFB9-4B1D-3CE875AE5F43}"/>
              </a:ext>
            </a:extLst>
          </p:cNvPr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1193050" y="3230633"/>
            <a:ext cx="1129553" cy="1129553"/>
          </a:xfrm>
          <a:prstGeom prst="rect">
            <a:avLst/>
          </a:prstGeom>
        </p:spPr>
      </p:pic>
      <p:pic>
        <p:nvPicPr>
          <p:cNvPr id="28" name="Picture 7">
            <a:extLst>
              <a:ext uri="{FF2B5EF4-FFF2-40B4-BE49-F238E27FC236}">
                <a16:creationId xmlns:a16="http://schemas.microsoft.com/office/drawing/2014/main" id="{B3782B32-BDEF-8FE8-8DE5-72F3CAF86229}"/>
              </a:ext>
            </a:extLst>
          </p:cNvPr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1193050" y="4445961"/>
            <a:ext cx="1129553" cy="112955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6A3B9CEB-927B-7A12-B5AC-31AAAEE47769}"/>
              </a:ext>
            </a:extLst>
          </p:cNvPr>
          <p:cNvSpPr txBox="1"/>
          <p:nvPr/>
        </p:nvSpPr>
        <p:spPr>
          <a:xfrm>
            <a:off x="1195913" y="5550497"/>
            <a:ext cx="500356" cy="255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9" dirty="0">
                <a:latin typeface="Arial" panose="020B0604020202020204" pitchFamily="34" charset="0"/>
                <a:cs typeface="Arial" panose="020B0604020202020204" pitchFamily="34" charset="0"/>
              </a:rPr>
              <a:t>FSC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E8AC6DB-078E-04C7-D4BE-A1BEFB1875B6}"/>
              </a:ext>
            </a:extLst>
          </p:cNvPr>
          <p:cNvCxnSpPr>
            <a:cxnSpLocks/>
          </p:cNvCxnSpPr>
          <p:nvPr/>
        </p:nvCxnSpPr>
        <p:spPr>
          <a:xfrm flipV="1">
            <a:off x="1625170" y="5678957"/>
            <a:ext cx="1080703" cy="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DD1BA710-8A2D-D4C1-D0A3-81C66BEDEF13}"/>
              </a:ext>
            </a:extLst>
          </p:cNvPr>
          <p:cNvSpPr txBox="1"/>
          <p:nvPr/>
        </p:nvSpPr>
        <p:spPr>
          <a:xfrm rot="16200000">
            <a:off x="667350" y="4883074"/>
            <a:ext cx="832005" cy="255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9" dirty="0">
                <a:latin typeface="Arial" panose="020B0604020202020204" pitchFamily="34" charset="0"/>
                <a:cs typeface="Arial" panose="020B0604020202020204" pitchFamily="34" charset="0"/>
              </a:rPr>
              <a:t>CD56 PE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7EA27B1-F323-C6B1-E54B-9E4291C47DF5}"/>
              </a:ext>
            </a:extLst>
          </p:cNvPr>
          <p:cNvSpPr txBox="1"/>
          <p:nvPr/>
        </p:nvSpPr>
        <p:spPr>
          <a:xfrm rot="16200000">
            <a:off x="667350" y="3667746"/>
            <a:ext cx="832005" cy="255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9" dirty="0">
                <a:latin typeface="Arial" panose="020B0604020202020204" pitchFamily="34" charset="0"/>
                <a:cs typeface="Arial" panose="020B0604020202020204" pitchFamily="34" charset="0"/>
              </a:rPr>
              <a:t>CD3 FITC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EFC21A9-CD11-817C-E233-3F50BA8C92B3}"/>
              </a:ext>
            </a:extLst>
          </p:cNvPr>
          <p:cNvSpPr txBox="1"/>
          <p:nvPr/>
        </p:nvSpPr>
        <p:spPr>
          <a:xfrm>
            <a:off x="1236828" y="3004984"/>
            <a:ext cx="1072539" cy="255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9" dirty="0">
                <a:latin typeface="Arial" panose="020B0604020202020204" pitchFamily="34" charset="0"/>
                <a:cs typeface="Arial" panose="020B0604020202020204" pitchFamily="34" charset="0"/>
              </a:rPr>
              <a:t>Isotype control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06240B9-B6E0-B74A-AF6A-31FD8FCD1CCC}"/>
              </a:ext>
            </a:extLst>
          </p:cNvPr>
          <p:cNvSpPr txBox="1"/>
          <p:nvPr/>
        </p:nvSpPr>
        <p:spPr>
          <a:xfrm>
            <a:off x="2414012" y="2842044"/>
            <a:ext cx="1072539" cy="581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9" dirty="0">
                <a:latin typeface="Arial" panose="020B0604020202020204" pitchFamily="34" charset="0"/>
                <a:cs typeface="Arial" panose="020B0604020202020204" pitchFamily="34" charset="0"/>
              </a:rPr>
              <a:t>Donor’s PBMC</a:t>
            </a:r>
          </a:p>
          <a:p>
            <a:pPr algn="ctr"/>
            <a:r>
              <a:rPr lang="en-US" sz="1059" dirty="0">
                <a:latin typeface="Arial" panose="020B0604020202020204" pitchFamily="34" charset="0"/>
                <a:cs typeface="Arial" panose="020B0604020202020204" pitchFamily="34" charset="0"/>
              </a:rPr>
              <a:t>Day 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087FA31-59A6-2455-7C54-609C4645CD48}"/>
              </a:ext>
            </a:extLst>
          </p:cNvPr>
          <p:cNvSpPr txBox="1"/>
          <p:nvPr/>
        </p:nvSpPr>
        <p:spPr>
          <a:xfrm>
            <a:off x="3591195" y="2842044"/>
            <a:ext cx="1072539" cy="418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9" dirty="0">
                <a:latin typeface="Arial" panose="020B0604020202020204" pitchFamily="34" charset="0"/>
                <a:cs typeface="Arial" panose="020B0604020202020204" pitchFamily="34" charset="0"/>
              </a:rPr>
              <a:t>Mouse Blood</a:t>
            </a:r>
          </a:p>
          <a:p>
            <a:pPr algn="ctr"/>
            <a:r>
              <a:rPr lang="en-US" sz="1059" dirty="0">
                <a:latin typeface="Arial" panose="020B0604020202020204" pitchFamily="34" charset="0"/>
                <a:cs typeface="Arial" panose="020B0604020202020204" pitchFamily="34" charset="0"/>
              </a:rPr>
              <a:t>Placebo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FCA8BC7-0A7F-5BAB-189B-724F5D714778}"/>
              </a:ext>
            </a:extLst>
          </p:cNvPr>
          <p:cNvSpPr txBox="1"/>
          <p:nvPr/>
        </p:nvSpPr>
        <p:spPr>
          <a:xfrm>
            <a:off x="4715605" y="2842044"/>
            <a:ext cx="1072539" cy="418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9" dirty="0">
                <a:latin typeface="Arial" panose="020B0604020202020204" pitchFamily="34" charset="0"/>
                <a:cs typeface="Arial" panose="020B0604020202020204" pitchFamily="34" charset="0"/>
              </a:rPr>
              <a:t>Mouse Blood</a:t>
            </a:r>
          </a:p>
          <a:p>
            <a:pPr algn="ctr"/>
            <a:r>
              <a:rPr lang="en-US" sz="1059" dirty="0" err="1">
                <a:latin typeface="Arial" panose="020B0604020202020204" pitchFamily="34" charset="0"/>
                <a:cs typeface="Arial" panose="020B0604020202020204" pitchFamily="34" charset="0"/>
              </a:rPr>
              <a:t>Dex</a:t>
            </a:r>
            <a:endParaRPr lang="en-US" sz="105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F62357-3C2E-63D9-5050-F21FEF9274AA}"/>
              </a:ext>
            </a:extLst>
          </p:cNvPr>
          <p:cNvSpPr txBox="1"/>
          <p:nvPr/>
        </p:nvSpPr>
        <p:spPr>
          <a:xfrm>
            <a:off x="967800" y="5913356"/>
            <a:ext cx="50375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S2.  Detection of human immune cells in peripheral blood of NSG mice after PBMC transplantation and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Dex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treatment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NSG mice were transplanted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i.v.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with 15 x 10</a:t>
            </a:r>
            <a:r>
              <a:rPr lang="en-US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human PBMC and after 3 days treated with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Dex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for 7 days. One day after final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Dex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treatment (11 days after PBMC transplant), peripheral blood was analyzed by flow cytometry.</a:t>
            </a:r>
          </a:p>
        </p:txBody>
      </p:sp>
    </p:spTree>
    <p:extLst>
      <p:ext uri="{BB962C8B-B14F-4D97-AF65-F5344CB8AC3E}">
        <p14:creationId xmlns:p14="http://schemas.microsoft.com/office/powerpoint/2010/main" val="1927359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5724</TotalTime>
  <Words>85</Words>
  <Application>Microsoft Office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Wayne State University School of Medicine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Rosati, Rayna</dc:creator>
  <cp:lastModifiedBy>prahlad parajuli</cp:lastModifiedBy>
  <cp:revision>127</cp:revision>
  <cp:lastPrinted>2019-09-01T21:00:24Z</cp:lastPrinted>
  <dcterms:created xsi:type="dcterms:W3CDTF">2019-07-11T15:17:47Z</dcterms:created>
  <dcterms:modified xsi:type="dcterms:W3CDTF">2022-07-19T02:10:50Z</dcterms:modified>
</cp:coreProperties>
</file>