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88014" autoAdjust="0"/>
  </p:normalViewPr>
  <p:slideViewPr>
    <p:cSldViewPr snapToGrid="0">
      <p:cViewPr varScale="1">
        <p:scale>
          <a:sx n="150" d="100"/>
          <a:sy n="150" d="100"/>
        </p:scale>
        <p:origin x="33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MCfs020\ANTRGdata$\GD%20Thema%20MENS%20Disorders\5.groep%20NEURO\CNV%20article%20MPEN%20EJK\lijst%20varianten%20patienten%20CNV%20v3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18430101921726"/>
          <c:y val="0.16755552106314217"/>
          <c:w val="0.87820865394455783"/>
          <c:h val="0.7119912074538197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getallen!$P$11</c:f>
              <c:strCache>
                <c:ptCount val="1"/>
                <c:pt idx="0">
                  <c:v>No variants detected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1.80913639520882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2E-4119-8E26-E980DE53B6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(getallen!$Q$1,getallen!$W$1,getallen!$AA$1)</c:f>
              <c:strCache>
                <c:ptCount val="3"/>
                <c:pt idx="0">
                  <c:v>Movement disorders</c:v>
                </c:pt>
                <c:pt idx="1">
                  <c:v>Muscle disease</c:v>
                </c:pt>
                <c:pt idx="2">
                  <c:v>Neuropathies</c:v>
                </c:pt>
              </c:strCache>
            </c:strRef>
          </c:cat>
          <c:val>
            <c:numRef>
              <c:f>(getallen!$S$11,getallen!$W$11,getallen!$AA$11)</c:f>
              <c:numCache>
                <c:formatCode>0</c:formatCode>
                <c:ptCount val="3"/>
                <c:pt idx="0">
                  <c:v>1840</c:v>
                </c:pt>
                <c:pt idx="1">
                  <c:v>1238</c:v>
                </c:pt>
                <c:pt idx="2">
                  <c:v>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2E-4119-8E26-E980DE53B601}"/>
            </c:ext>
          </c:extLst>
        </c:ser>
        <c:ser>
          <c:idx val="1"/>
          <c:order val="1"/>
          <c:tx>
            <c:strRef>
              <c:f>getallen!$P$12</c:f>
              <c:strCache>
                <c:ptCount val="1"/>
                <c:pt idx="0">
                  <c:v>SNV(s) detected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F10-4C96-9EAB-523021A1158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0D4-497C-BD3A-777B3E83C8D1}"/>
                </c:ext>
              </c:extLst>
            </c:dLbl>
            <c:dLbl>
              <c:idx val="2"/>
              <c:layout>
                <c:manualLayout>
                  <c:x val="0"/>
                  <c:y val="1.08548183712528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12E-4119-8E26-E980DE53B6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(getallen!$Q$1,getallen!$W$1,getallen!$AA$1)</c:f>
              <c:strCache>
                <c:ptCount val="3"/>
                <c:pt idx="0">
                  <c:v>Movement disorders</c:v>
                </c:pt>
                <c:pt idx="1">
                  <c:v>Muscle disease</c:v>
                </c:pt>
                <c:pt idx="2">
                  <c:v>Neuropathies</c:v>
                </c:pt>
              </c:strCache>
            </c:strRef>
          </c:cat>
          <c:val>
            <c:numRef>
              <c:f>(getallen!$S$12,getallen!$W$12,getallen!$AA$12)</c:f>
              <c:numCache>
                <c:formatCode>0</c:formatCode>
                <c:ptCount val="3"/>
                <c:pt idx="0">
                  <c:v>635</c:v>
                </c:pt>
                <c:pt idx="1">
                  <c:v>618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2E-4119-8E26-E980DE53B601}"/>
            </c:ext>
          </c:extLst>
        </c:ser>
        <c:ser>
          <c:idx val="2"/>
          <c:order val="2"/>
          <c:tx>
            <c:strRef>
              <c:f>getallen!$P$13</c:f>
              <c:strCache>
                <c:ptCount val="1"/>
                <c:pt idx="0">
                  <c:v>CNV(s) detected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1085449450479816"/>
                  <c:y val="-2.89461823233413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12E-4119-8E26-E980DE53B601}"/>
                </c:ext>
              </c:extLst>
            </c:dLbl>
            <c:dLbl>
              <c:idx val="1"/>
              <c:layout>
                <c:manualLayout>
                  <c:x val="0.10469591147675386"/>
                  <c:y val="-1.085481837125302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12E-4119-8E26-E980DE53B601}"/>
                </c:ext>
              </c:extLst>
            </c:dLbl>
            <c:dLbl>
              <c:idx val="2"/>
              <c:layout>
                <c:manualLayout>
                  <c:x val="8.8273023401968936E-2"/>
                  <c:y val="-5.427409185626524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12E-4119-8E26-E980DE53B6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(getallen!$Q$1,getallen!$W$1,getallen!$AA$1)</c:f>
              <c:strCache>
                <c:ptCount val="3"/>
                <c:pt idx="0">
                  <c:v>Movement disorders</c:v>
                </c:pt>
                <c:pt idx="1">
                  <c:v>Muscle disease</c:v>
                </c:pt>
                <c:pt idx="2">
                  <c:v>Neuropathies</c:v>
                </c:pt>
              </c:strCache>
            </c:strRef>
          </c:cat>
          <c:val>
            <c:numRef>
              <c:f>(getallen!$S$13,getallen!$W$13,getallen!$AA$13)</c:f>
              <c:numCache>
                <c:formatCode>0</c:formatCode>
                <c:ptCount val="3"/>
                <c:pt idx="0">
                  <c:v>52</c:v>
                </c:pt>
                <c:pt idx="1">
                  <c:v>24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12E-4119-8E26-E980DE53B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62395408"/>
        <c:axId val="862396392"/>
      </c:barChart>
      <c:catAx>
        <c:axId val="86239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862396392"/>
        <c:crosses val="autoZero"/>
        <c:auto val="1"/>
        <c:lblAlgn val="ctr"/>
        <c:lblOffset val="100"/>
        <c:noMultiLvlLbl val="0"/>
      </c:catAx>
      <c:valAx>
        <c:axId val="862396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862395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0.02461</cdr:x>
      <cdr:y>0.41373</cdr:y>
    </cdr:from>
    <cdr:to>
      <cdr:x>0.05762</cdr:x>
      <cdr:y>0.60294</cdr:y>
    </cdr:to>
    <cdr:sp macro="" textlink="">
      <cdr:nvSpPr>
        <cdr:cNvPr id="2" name="Tekstvak 1">
          <a:extLst xmlns:a="http://schemas.openxmlformats.org/drawingml/2006/main">
            <a:ext uri="{FF2B5EF4-FFF2-40B4-BE49-F238E27FC236}">
              <a16:creationId xmlns:a16="http://schemas.microsoft.com/office/drawing/2014/main" id="{CF01E98C-9925-487C-BBE2-015DD2679601}"/>
            </a:ext>
          </a:extLst>
        </cdr:cNvPr>
        <cdr:cNvSpPr txBox="1"/>
      </cdr:nvSpPr>
      <cdr:spPr>
        <a:xfrm xmlns:a="http://schemas.openxmlformats.org/drawingml/2006/main" rot="16200000">
          <a:off x="-133351" y="2338388"/>
          <a:ext cx="919163" cy="261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nl-NL" sz="1000" dirty="0" err="1">
              <a:solidFill>
                <a:sysClr val="windowText" lastClr="000000"/>
              </a:solidFill>
            </a:rPr>
            <a:t>probands</a:t>
          </a:r>
          <a:r>
            <a:rPr lang="nl-NL" sz="1100" dirty="0">
              <a:solidFill>
                <a:schemeClr val="bg1">
                  <a:lumMod val="50000"/>
                </a:schemeClr>
              </a:solidFill>
            </a:rPr>
            <a:t>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A6DF874-38E0-4B90-A372-10C17A2E67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40D73C0-C899-4146-849A-71CBAD9A84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FF440-E25B-40B0-A9F0-DB494F31B381}" type="datetimeFigureOut">
              <a:rPr lang="nl-NL" smtClean="0"/>
              <a:t>18-7-2022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67F998DC-BD29-4DFF-BC48-42476F0233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6374D5AF-AEA5-422E-B409-95BECBE4D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741464-22ED-42B6-82F2-C92AD16754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9933E37-D041-4630-9433-0931BF157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419A4-7445-4582-B377-388C36E1A5C1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dirty="0" err="1"/>
              <a:t>Supplementary</a:t>
            </a:r>
            <a:r>
              <a:rPr lang="nl-NL" b="1" dirty="0"/>
              <a:t> </a:t>
            </a:r>
            <a:r>
              <a:rPr lang="nl-NL" b="1" dirty="0" err="1"/>
              <a:t>Figure</a:t>
            </a:r>
            <a:r>
              <a:rPr lang="nl-NL" b="1" dirty="0"/>
              <a:t> 1. Cohort breakdown per disorder.</a:t>
            </a:r>
          </a:p>
          <a:p>
            <a:r>
              <a:rPr lang="nl-NL" dirty="0"/>
              <a:t>For </a:t>
            </a:r>
            <a:r>
              <a:rPr lang="nl-NL" dirty="0" err="1"/>
              <a:t>each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3 </a:t>
            </a:r>
            <a:r>
              <a:rPr lang="nl-NL" dirty="0" err="1"/>
              <a:t>subcohorts</a:t>
            </a:r>
            <a:r>
              <a:rPr lang="nl-NL" dirty="0"/>
              <a:t> (</a:t>
            </a:r>
            <a:r>
              <a:rPr lang="nl-NL" dirty="0" err="1"/>
              <a:t>indicated</a:t>
            </a:r>
            <a:r>
              <a:rPr lang="nl-NL" dirty="0"/>
              <a:t>)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number</a:t>
            </a:r>
            <a:r>
              <a:rPr lang="nl-NL" dirty="0"/>
              <a:t> of </a:t>
            </a:r>
            <a:r>
              <a:rPr lang="nl-NL" dirty="0" err="1"/>
              <a:t>probands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no </a:t>
            </a:r>
            <a:r>
              <a:rPr lang="nl-NL" dirty="0" err="1"/>
              <a:t>variants</a:t>
            </a:r>
            <a:r>
              <a:rPr lang="nl-NL" dirty="0"/>
              <a:t> </a:t>
            </a:r>
            <a:r>
              <a:rPr lang="nl-NL" dirty="0" err="1"/>
              <a:t>detected</a:t>
            </a:r>
            <a:r>
              <a:rPr lang="nl-NL" dirty="0"/>
              <a:t> (</a:t>
            </a:r>
            <a:r>
              <a:rPr lang="nl-NL" dirty="0" err="1"/>
              <a:t>dark</a:t>
            </a:r>
            <a:r>
              <a:rPr lang="nl-NL" dirty="0"/>
              <a:t> blue, </a:t>
            </a:r>
            <a:r>
              <a:rPr lang="nl-NL" dirty="0" err="1"/>
              <a:t>lowest</a:t>
            </a:r>
            <a:r>
              <a:rPr lang="nl-NL" dirty="0"/>
              <a:t> bars), matching single nucleotide variant (s) (</a:t>
            </a:r>
            <a:r>
              <a:rPr lang="nl-NL" i="1" dirty="0"/>
              <a:t>SNV(s); </a:t>
            </a:r>
            <a:r>
              <a:rPr lang="nl-NL" i="0" dirty="0"/>
              <a:t>blue/green, </a:t>
            </a:r>
            <a:r>
              <a:rPr lang="nl-NL" i="0" dirty="0" err="1"/>
              <a:t>middle</a:t>
            </a:r>
            <a:r>
              <a:rPr lang="nl-NL" i="0" dirty="0"/>
              <a:t> bars</a:t>
            </a:r>
            <a:r>
              <a:rPr lang="nl-NL" dirty="0"/>
              <a:t>) or matching CNV(s) (light blue, top bars) are </a:t>
            </a:r>
            <a:r>
              <a:rPr lang="nl-NL" dirty="0" err="1"/>
              <a:t>given</a:t>
            </a:r>
            <a:r>
              <a:rPr lang="nl-NL" dirty="0"/>
              <a:t>. The </a:t>
            </a:r>
            <a:r>
              <a:rPr lang="nl-NL" dirty="0" err="1"/>
              <a:t>number</a:t>
            </a:r>
            <a:r>
              <a:rPr lang="nl-NL" dirty="0"/>
              <a:t> of </a:t>
            </a:r>
            <a:r>
              <a:rPr lang="nl-NL" dirty="0" err="1"/>
              <a:t>probands</a:t>
            </a:r>
            <a:r>
              <a:rPr lang="nl-NL" dirty="0"/>
              <a:t> per bar are </a:t>
            </a:r>
            <a:r>
              <a:rPr lang="nl-NL" dirty="0" err="1"/>
              <a:t>indicated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figure</a:t>
            </a:r>
            <a:r>
              <a:rPr lang="nl-NL" dirty="0"/>
              <a:t>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419A4-7445-4582-B377-388C36E1A5C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508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521500" y="468000"/>
            <a:ext cx="8100000" cy="290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4383446"/>
            <a:ext cx="2440350" cy="3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788400"/>
            <a:ext cx="8100000" cy="5328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Dank voor uw aandacht</a:t>
            </a:r>
          </a:p>
        </p:txBody>
      </p:sp>
      <p:sp>
        <p:nvSpPr>
          <p:cNvPr id="7" name="Rechthoek 6"/>
          <p:cNvSpPr/>
          <p:nvPr/>
        </p:nvSpPr>
        <p:spPr>
          <a:xfrm>
            <a:off x="0" y="4637505"/>
            <a:ext cx="9144000" cy="505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9" name="Groep 58"/>
          <p:cNvGrpSpPr/>
          <p:nvPr/>
        </p:nvGrpSpPr>
        <p:grpSpPr>
          <a:xfrm>
            <a:off x="7488238" y="4356100"/>
            <a:ext cx="647700" cy="928688"/>
            <a:chOff x="7488238" y="4356100"/>
            <a:chExt cx="647700" cy="928688"/>
          </a:xfrm>
        </p:grpSpPr>
        <p:sp>
          <p:nvSpPr>
            <p:cNvPr id="3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7488238" y="4356100"/>
              <a:ext cx="647700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7488238" y="4356100"/>
              <a:ext cx="647700" cy="787400"/>
            </a:xfrm>
            <a:prstGeom prst="rect">
              <a:avLst/>
            </a:prstGeom>
            <a:solidFill>
              <a:srgbClr val="00AF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08888" y="4745038"/>
              <a:ext cx="39688" cy="39688"/>
            </a:xfrm>
            <a:custGeom>
              <a:avLst/>
              <a:gdLst>
                <a:gd name="T0" fmla="*/ 58 w 62"/>
                <a:gd name="T1" fmla="*/ 2 h 62"/>
                <a:gd name="T2" fmla="*/ 57 w 62"/>
                <a:gd name="T3" fmla="*/ 6 h 62"/>
                <a:gd name="T4" fmla="*/ 7 w 62"/>
                <a:gd name="T5" fmla="*/ 4 h 62"/>
                <a:gd name="T6" fmla="*/ 3 w 62"/>
                <a:gd name="T7" fmla="*/ 0 h 62"/>
                <a:gd name="T8" fmla="*/ 0 w 62"/>
                <a:gd name="T9" fmla="*/ 0 h 62"/>
                <a:gd name="T10" fmla="*/ 0 w 62"/>
                <a:gd name="T11" fmla="*/ 31 h 62"/>
                <a:gd name="T12" fmla="*/ 32 w 62"/>
                <a:gd name="T13" fmla="*/ 62 h 62"/>
                <a:gd name="T14" fmla="*/ 61 w 62"/>
                <a:gd name="T15" fmla="*/ 28 h 62"/>
                <a:gd name="T16" fmla="*/ 62 w 62"/>
                <a:gd name="T17" fmla="*/ 2 h 62"/>
                <a:gd name="T18" fmla="*/ 58 w 62"/>
                <a:gd name="T19" fmla="*/ 2 h 62"/>
                <a:gd name="T20" fmla="*/ 52 w 62"/>
                <a:gd name="T21" fmla="*/ 32 h 62"/>
                <a:gd name="T22" fmla="*/ 32 w 62"/>
                <a:gd name="T23" fmla="*/ 49 h 62"/>
                <a:gd name="T24" fmla="*/ 7 w 62"/>
                <a:gd name="T25" fmla="*/ 29 h 62"/>
                <a:gd name="T26" fmla="*/ 7 w 62"/>
                <a:gd name="T27" fmla="*/ 17 h 62"/>
                <a:gd name="T28" fmla="*/ 53 w 62"/>
                <a:gd name="T29" fmla="*/ 19 h 62"/>
                <a:gd name="T30" fmla="*/ 52 w 62"/>
                <a:gd name="T31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62">
                  <a:moveTo>
                    <a:pt x="58" y="2"/>
                  </a:moveTo>
                  <a:cubicBezTo>
                    <a:pt x="57" y="6"/>
                    <a:pt x="57" y="6"/>
                    <a:pt x="57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45"/>
                    <a:pt x="13" y="62"/>
                    <a:pt x="32" y="62"/>
                  </a:cubicBezTo>
                  <a:cubicBezTo>
                    <a:pt x="51" y="61"/>
                    <a:pt x="59" y="44"/>
                    <a:pt x="61" y="28"/>
                  </a:cubicBezTo>
                  <a:cubicBezTo>
                    <a:pt x="62" y="2"/>
                    <a:pt x="62" y="2"/>
                    <a:pt x="62" y="2"/>
                  </a:cubicBezTo>
                  <a:lnTo>
                    <a:pt x="58" y="2"/>
                  </a:lnTo>
                  <a:close/>
                  <a:moveTo>
                    <a:pt x="52" y="32"/>
                  </a:moveTo>
                  <a:cubicBezTo>
                    <a:pt x="51" y="39"/>
                    <a:pt x="43" y="48"/>
                    <a:pt x="32" y="49"/>
                  </a:cubicBezTo>
                  <a:cubicBezTo>
                    <a:pt x="18" y="49"/>
                    <a:pt x="8" y="38"/>
                    <a:pt x="7" y="29"/>
                  </a:cubicBezTo>
                  <a:cubicBezTo>
                    <a:pt x="7" y="20"/>
                    <a:pt x="7" y="17"/>
                    <a:pt x="7" y="17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24"/>
                    <a:pt x="54" y="27"/>
                    <a:pt x="52" y="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621588" y="4824413"/>
              <a:ext cx="41275" cy="26988"/>
            </a:xfrm>
            <a:custGeom>
              <a:avLst/>
              <a:gdLst>
                <a:gd name="T0" fmla="*/ 0 w 26"/>
                <a:gd name="T1" fmla="*/ 9 h 17"/>
                <a:gd name="T2" fmla="*/ 4 w 26"/>
                <a:gd name="T3" fmla="*/ 17 h 17"/>
                <a:gd name="T4" fmla="*/ 5 w 26"/>
                <a:gd name="T5" fmla="*/ 16 h 17"/>
                <a:gd name="T6" fmla="*/ 4 w 26"/>
                <a:gd name="T7" fmla="*/ 14 h 17"/>
                <a:gd name="T8" fmla="*/ 23 w 26"/>
                <a:gd name="T9" fmla="*/ 6 h 17"/>
                <a:gd name="T10" fmla="*/ 24 w 26"/>
                <a:gd name="T11" fmla="*/ 7 h 17"/>
                <a:gd name="T12" fmla="*/ 26 w 26"/>
                <a:gd name="T13" fmla="*/ 6 h 17"/>
                <a:gd name="T14" fmla="*/ 22 w 26"/>
                <a:gd name="T15" fmla="*/ 0 h 17"/>
                <a:gd name="T16" fmla="*/ 21 w 26"/>
                <a:gd name="T17" fmla="*/ 0 h 17"/>
                <a:gd name="T18" fmla="*/ 21 w 26"/>
                <a:gd name="T19" fmla="*/ 2 h 17"/>
                <a:gd name="T20" fmla="*/ 3 w 26"/>
                <a:gd name="T21" fmla="*/ 10 h 17"/>
                <a:gd name="T22" fmla="*/ 1 w 26"/>
                <a:gd name="T23" fmla="*/ 9 h 17"/>
                <a:gd name="T24" fmla="*/ 0 w 26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7">
                  <a:moveTo>
                    <a:pt x="0" y="9"/>
                  </a:moveTo>
                  <a:lnTo>
                    <a:pt x="4" y="17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23" y="6"/>
                  </a:lnTo>
                  <a:lnTo>
                    <a:pt x="24" y="7"/>
                  </a:lnTo>
                  <a:lnTo>
                    <a:pt x="26" y="6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7612063" y="4787900"/>
              <a:ext cx="42863" cy="41275"/>
            </a:xfrm>
            <a:custGeom>
              <a:avLst/>
              <a:gdLst>
                <a:gd name="T0" fmla="*/ 31 w 67"/>
                <a:gd name="T1" fmla="*/ 60 h 65"/>
                <a:gd name="T2" fmla="*/ 31 w 67"/>
                <a:gd name="T3" fmla="*/ 62 h 65"/>
                <a:gd name="T4" fmla="*/ 17 w 67"/>
                <a:gd name="T5" fmla="*/ 65 h 65"/>
                <a:gd name="T6" fmla="*/ 5 w 67"/>
                <a:gd name="T7" fmla="*/ 45 h 65"/>
                <a:gd name="T8" fmla="*/ 26 w 67"/>
                <a:gd name="T9" fmla="*/ 7 h 65"/>
                <a:gd name="T10" fmla="*/ 65 w 67"/>
                <a:gd name="T11" fmla="*/ 32 h 65"/>
                <a:gd name="T12" fmla="*/ 67 w 67"/>
                <a:gd name="T13" fmla="*/ 47 h 65"/>
                <a:gd name="T14" fmla="*/ 55 w 67"/>
                <a:gd name="T15" fmla="*/ 50 h 65"/>
                <a:gd name="T16" fmla="*/ 54 w 67"/>
                <a:gd name="T17" fmla="*/ 48 h 65"/>
                <a:gd name="T18" fmla="*/ 58 w 67"/>
                <a:gd name="T19" fmla="*/ 31 h 65"/>
                <a:gd name="T20" fmla="*/ 36 w 67"/>
                <a:gd name="T21" fmla="*/ 19 h 65"/>
                <a:gd name="T22" fmla="*/ 43 w 67"/>
                <a:gd name="T23" fmla="*/ 48 h 65"/>
                <a:gd name="T24" fmla="*/ 48 w 67"/>
                <a:gd name="T25" fmla="*/ 50 h 65"/>
                <a:gd name="T26" fmla="*/ 48 w 67"/>
                <a:gd name="T27" fmla="*/ 52 h 65"/>
                <a:gd name="T28" fmla="*/ 35 w 67"/>
                <a:gd name="T29" fmla="*/ 56 h 65"/>
                <a:gd name="T30" fmla="*/ 34 w 67"/>
                <a:gd name="T31" fmla="*/ 53 h 65"/>
                <a:gd name="T32" fmla="*/ 36 w 67"/>
                <a:gd name="T33" fmla="*/ 50 h 65"/>
                <a:gd name="T34" fmla="*/ 28 w 67"/>
                <a:gd name="T35" fmla="*/ 22 h 65"/>
                <a:gd name="T36" fmla="*/ 11 w 67"/>
                <a:gd name="T37" fmla="*/ 44 h 65"/>
                <a:gd name="T38" fmla="*/ 31 w 67"/>
                <a:gd name="T39" fmla="*/ 6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1" y="60"/>
                  </a:moveTo>
                  <a:cubicBezTo>
                    <a:pt x="31" y="62"/>
                    <a:pt x="31" y="62"/>
                    <a:pt x="31" y="62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0" y="60"/>
                    <a:pt x="6" y="54"/>
                    <a:pt x="5" y="45"/>
                  </a:cubicBezTo>
                  <a:cubicBezTo>
                    <a:pt x="0" y="29"/>
                    <a:pt x="5" y="13"/>
                    <a:pt x="26" y="7"/>
                  </a:cubicBezTo>
                  <a:cubicBezTo>
                    <a:pt x="51" y="0"/>
                    <a:pt x="60" y="14"/>
                    <a:pt x="65" y="32"/>
                  </a:cubicBezTo>
                  <a:cubicBezTo>
                    <a:pt x="66" y="37"/>
                    <a:pt x="66" y="41"/>
                    <a:pt x="67" y="47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8" y="44"/>
                    <a:pt x="60" y="37"/>
                    <a:pt x="58" y="31"/>
                  </a:cubicBezTo>
                  <a:cubicBezTo>
                    <a:pt x="56" y="21"/>
                    <a:pt x="45" y="16"/>
                    <a:pt x="36" y="1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17" y="22"/>
                    <a:pt x="9" y="33"/>
                    <a:pt x="11" y="44"/>
                  </a:cubicBezTo>
                  <a:cubicBezTo>
                    <a:pt x="13" y="51"/>
                    <a:pt x="21" y="59"/>
                    <a:pt x="31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7624763" y="4732338"/>
              <a:ext cx="9525" cy="9525"/>
            </a:xfrm>
            <a:custGeom>
              <a:avLst/>
              <a:gdLst>
                <a:gd name="T0" fmla="*/ 1 w 17"/>
                <a:gd name="T1" fmla="*/ 11 h 16"/>
                <a:gd name="T2" fmla="*/ 5 w 17"/>
                <a:gd name="T3" fmla="*/ 1 h 16"/>
                <a:gd name="T4" fmla="*/ 15 w 17"/>
                <a:gd name="T5" fmla="*/ 4 h 16"/>
                <a:gd name="T6" fmla="*/ 11 w 17"/>
                <a:gd name="T7" fmla="*/ 14 h 16"/>
                <a:gd name="T8" fmla="*/ 1 w 17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" y="11"/>
                  </a:moveTo>
                  <a:cubicBezTo>
                    <a:pt x="0" y="7"/>
                    <a:pt x="1" y="3"/>
                    <a:pt x="5" y="1"/>
                  </a:cubicBezTo>
                  <a:cubicBezTo>
                    <a:pt x="9" y="0"/>
                    <a:pt x="13" y="1"/>
                    <a:pt x="15" y="4"/>
                  </a:cubicBezTo>
                  <a:cubicBezTo>
                    <a:pt x="17" y="7"/>
                    <a:pt x="15" y="12"/>
                    <a:pt x="11" y="14"/>
                  </a:cubicBezTo>
                  <a:cubicBezTo>
                    <a:pt x="7" y="16"/>
                    <a:pt x="3" y="14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7650163" y="4846638"/>
              <a:ext cx="9525" cy="9525"/>
            </a:xfrm>
            <a:custGeom>
              <a:avLst/>
              <a:gdLst>
                <a:gd name="T0" fmla="*/ 1 w 15"/>
                <a:gd name="T1" fmla="*/ 11 h 16"/>
                <a:gd name="T2" fmla="*/ 3 w 15"/>
                <a:gd name="T3" fmla="*/ 2 h 16"/>
                <a:gd name="T4" fmla="*/ 14 w 15"/>
                <a:gd name="T5" fmla="*/ 6 h 16"/>
                <a:gd name="T6" fmla="*/ 10 w 15"/>
                <a:gd name="T7" fmla="*/ 15 h 16"/>
                <a:gd name="T8" fmla="*/ 1 w 15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" y="11"/>
                  </a:moveTo>
                  <a:cubicBezTo>
                    <a:pt x="0" y="8"/>
                    <a:pt x="1" y="3"/>
                    <a:pt x="3" y="2"/>
                  </a:cubicBezTo>
                  <a:cubicBezTo>
                    <a:pt x="6" y="0"/>
                    <a:pt x="11" y="2"/>
                    <a:pt x="14" y="6"/>
                  </a:cubicBezTo>
                  <a:cubicBezTo>
                    <a:pt x="15" y="9"/>
                    <a:pt x="14" y="13"/>
                    <a:pt x="10" y="15"/>
                  </a:cubicBezTo>
                  <a:cubicBezTo>
                    <a:pt x="7" y="16"/>
                    <a:pt x="3" y="15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7870826" y="4930775"/>
              <a:ext cx="11113" cy="11113"/>
            </a:xfrm>
            <a:custGeom>
              <a:avLst/>
              <a:gdLst>
                <a:gd name="T0" fmla="*/ 2 w 16"/>
                <a:gd name="T1" fmla="*/ 11 h 16"/>
                <a:gd name="T2" fmla="*/ 6 w 16"/>
                <a:gd name="T3" fmla="*/ 1 h 16"/>
                <a:gd name="T4" fmla="*/ 15 w 16"/>
                <a:gd name="T5" fmla="*/ 5 h 16"/>
                <a:gd name="T6" fmla="*/ 11 w 16"/>
                <a:gd name="T7" fmla="*/ 14 h 16"/>
                <a:gd name="T8" fmla="*/ 2 w 16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2" y="11"/>
                  </a:moveTo>
                  <a:cubicBezTo>
                    <a:pt x="0" y="7"/>
                    <a:pt x="2" y="3"/>
                    <a:pt x="6" y="1"/>
                  </a:cubicBezTo>
                  <a:cubicBezTo>
                    <a:pt x="9" y="0"/>
                    <a:pt x="13" y="1"/>
                    <a:pt x="15" y="5"/>
                  </a:cubicBezTo>
                  <a:cubicBezTo>
                    <a:pt x="16" y="8"/>
                    <a:pt x="15" y="12"/>
                    <a:pt x="11" y="14"/>
                  </a:cubicBezTo>
                  <a:cubicBezTo>
                    <a:pt x="8" y="16"/>
                    <a:pt x="4" y="14"/>
                    <a:pt x="2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7627938" y="4665663"/>
              <a:ext cx="39688" cy="28575"/>
            </a:xfrm>
            <a:custGeom>
              <a:avLst/>
              <a:gdLst>
                <a:gd name="T0" fmla="*/ 4 w 25"/>
                <a:gd name="T1" fmla="*/ 0 h 18"/>
                <a:gd name="T2" fmla="*/ 0 w 25"/>
                <a:gd name="T3" fmla="*/ 8 h 18"/>
                <a:gd name="T4" fmla="*/ 1 w 25"/>
                <a:gd name="T5" fmla="*/ 9 h 18"/>
                <a:gd name="T6" fmla="*/ 3 w 25"/>
                <a:gd name="T7" fmla="*/ 7 h 18"/>
                <a:gd name="T8" fmla="*/ 20 w 25"/>
                <a:gd name="T9" fmla="*/ 16 h 18"/>
                <a:gd name="T10" fmla="*/ 20 w 25"/>
                <a:gd name="T11" fmla="*/ 18 h 18"/>
                <a:gd name="T12" fmla="*/ 22 w 25"/>
                <a:gd name="T13" fmla="*/ 18 h 18"/>
                <a:gd name="T14" fmla="*/ 25 w 25"/>
                <a:gd name="T15" fmla="*/ 12 h 18"/>
                <a:gd name="T16" fmla="*/ 24 w 25"/>
                <a:gd name="T17" fmla="*/ 11 h 18"/>
                <a:gd name="T18" fmla="*/ 22 w 25"/>
                <a:gd name="T19" fmla="*/ 12 h 18"/>
                <a:gd name="T20" fmla="*/ 5 w 25"/>
                <a:gd name="T21" fmla="*/ 3 h 18"/>
                <a:gd name="T22" fmla="*/ 5 w 25"/>
                <a:gd name="T23" fmla="*/ 1 h 18"/>
                <a:gd name="T24" fmla="*/ 4 w 25"/>
                <a:gd name="T2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4" y="0"/>
                  </a:moveTo>
                  <a:lnTo>
                    <a:pt x="0" y="8"/>
                  </a:lnTo>
                  <a:lnTo>
                    <a:pt x="1" y="9"/>
                  </a:lnTo>
                  <a:lnTo>
                    <a:pt x="3" y="7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5" y="12"/>
                  </a:lnTo>
                  <a:lnTo>
                    <a:pt x="24" y="11"/>
                  </a:lnTo>
                  <a:lnTo>
                    <a:pt x="22" y="12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7613651" y="4684713"/>
              <a:ext cx="46038" cy="44450"/>
            </a:xfrm>
            <a:custGeom>
              <a:avLst/>
              <a:gdLst>
                <a:gd name="T0" fmla="*/ 24 w 29"/>
                <a:gd name="T1" fmla="*/ 23 h 28"/>
                <a:gd name="T2" fmla="*/ 23 w 29"/>
                <a:gd name="T3" fmla="*/ 22 h 28"/>
                <a:gd name="T4" fmla="*/ 22 w 29"/>
                <a:gd name="T5" fmla="*/ 23 h 28"/>
                <a:gd name="T6" fmla="*/ 9 w 29"/>
                <a:gd name="T7" fmla="*/ 20 h 28"/>
                <a:gd name="T8" fmla="*/ 27 w 29"/>
                <a:gd name="T9" fmla="*/ 13 h 28"/>
                <a:gd name="T10" fmla="*/ 29 w 29"/>
                <a:gd name="T11" fmla="*/ 9 h 28"/>
                <a:gd name="T12" fmla="*/ 28 w 29"/>
                <a:gd name="T13" fmla="*/ 8 h 28"/>
                <a:gd name="T14" fmla="*/ 27 w 29"/>
                <a:gd name="T15" fmla="*/ 9 h 28"/>
                <a:gd name="T16" fmla="*/ 9 w 29"/>
                <a:gd name="T17" fmla="*/ 2 h 28"/>
                <a:gd name="T18" fmla="*/ 9 w 29"/>
                <a:gd name="T19" fmla="*/ 0 h 28"/>
                <a:gd name="T20" fmla="*/ 7 w 29"/>
                <a:gd name="T21" fmla="*/ 0 h 28"/>
                <a:gd name="T22" fmla="*/ 5 w 29"/>
                <a:gd name="T23" fmla="*/ 6 h 28"/>
                <a:gd name="T24" fmla="*/ 7 w 29"/>
                <a:gd name="T25" fmla="*/ 6 h 28"/>
                <a:gd name="T26" fmla="*/ 8 w 29"/>
                <a:gd name="T27" fmla="*/ 6 h 28"/>
                <a:gd name="T28" fmla="*/ 21 w 29"/>
                <a:gd name="T29" fmla="*/ 11 h 28"/>
                <a:gd name="T30" fmla="*/ 1 w 29"/>
                <a:gd name="T31" fmla="*/ 18 h 28"/>
                <a:gd name="T32" fmla="*/ 0 w 29"/>
                <a:gd name="T33" fmla="*/ 22 h 28"/>
                <a:gd name="T34" fmla="*/ 21 w 29"/>
                <a:gd name="T35" fmla="*/ 26 h 28"/>
                <a:gd name="T36" fmla="*/ 22 w 29"/>
                <a:gd name="T37" fmla="*/ 27 h 28"/>
                <a:gd name="T38" fmla="*/ 23 w 29"/>
                <a:gd name="T39" fmla="*/ 28 h 28"/>
                <a:gd name="T40" fmla="*/ 24 w 29"/>
                <a:gd name="T4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28">
                  <a:moveTo>
                    <a:pt x="24" y="23"/>
                  </a:moveTo>
                  <a:lnTo>
                    <a:pt x="23" y="22"/>
                  </a:lnTo>
                  <a:lnTo>
                    <a:pt x="22" y="23"/>
                  </a:lnTo>
                  <a:lnTo>
                    <a:pt x="9" y="20"/>
                  </a:lnTo>
                  <a:lnTo>
                    <a:pt x="27" y="13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7" y="9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21" y="11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21" y="26"/>
                  </a:lnTo>
                  <a:lnTo>
                    <a:pt x="22" y="27"/>
                  </a:lnTo>
                  <a:lnTo>
                    <a:pt x="23" y="28"/>
                  </a:lnTo>
                  <a:lnTo>
                    <a:pt x="24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7677151" y="4889500"/>
              <a:ext cx="39688" cy="39688"/>
            </a:xfrm>
            <a:custGeom>
              <a:avLst/>
              <a:gdLst>
                <a:gd name="T0" fmla="*/ 63 w 63"/>
                <a:gd name="T1" fmla="*/ 30 h 63"/>
                <a:gd name="T2" fmla="*/ 63 w 63"/>
                <a:gd name="T3" fmla="*/ 30 h 63"/>
                <a:gd name="T4" fmla="*/ 56 w 63"/>
                <a:gd name="T5" fmla="*/ 9 h 63"/>
                <a:gd name="T6" fmla="*/ 55 w 63"/>
                <a:gd name="T7" fmla="*/ 8 h 63"/>
                <a:gd name="T8" fmla="*/ 55 w 63"/>
                <a:gd name="T9" fmla="*/ 7 h 63"/>
                <a:gd name="T10" fmla="*/ 55 w 63"/>
                <a:gd name="T11" fmla="*/ 7 h 63"/>
                <a:gd name="T12" fmla="*/ 54 w 63"/>
                <a:gd name="T13" fmla="*/ 7 h 63"/>
                <a:gd name="T14" fmla="*/ 54 w 63"/>
                <a:gd name="T15" fmla="*/ 6 h 63"/>
                <a:gd name="T16" fmla="*/ 32 w 63"/>
                <a:gd name="T17" fmla="*/ 0 h 63"/>
                <a:gd name="T18" fmla="*/ 9 w 63"/>
                <a:gd name="T19" fmla="*/ 14 h 63"/>
                <a:gd name="T20" fmla="*/ 11 w 63"/>
                <a:gd name="T21" fmla="*/ 53 h 63"/>
                <a:gd name="T22" fmla="*/ 11 w 63"/>
                <a:gd name="T23" fmla="*/ 53 h 63"/>
                <a:gd name="T24" fmla="*/ 11 w 63"/>
                <a:gd name="T25" fmla="*/ 53 h 63"/>
                <a:gd name="T26" fmla="*/ 11 w 63"/>
                <a:gd name="T27" fmla="*/ 53 h 63"/>
                <a:gd name="T28" fmla="*/ 11 w 63"/>
                <a:gd name="T29" fmla="*/ 53 h 63"/>
                <a:gd name="T30" fmla="*/ 51 w 63"/>
                <a:gd name="T31" fmla="*/ 53 h 63"/>
                <a:gd name="T32" fmla="*/ 63 w 63"/>
                <a:gd name="T33" fmla="*/ 30 h 63"/>
                <a:gd name="T34" fmla="*/ 43 w 63"/>
                <a:gd name="T35" fmla="*/ 41 h 63"/>
                <a:gd name="T36" fmla="*/ 26 w 63"/>
                <a:gd name="T37" fmla="*/ 50 h 63"/>
                <a:gd name="T38" fmla="*/ 17 w 63"/>
                <a:gd name="T39" fmla="*/ 47 h 63"/>
                <a:gd name="T40" fmla="*/ 16 w 63"/>
                <a:gd name="T41" fmla="*/ 46 h 63"/>
                <a:gd name="T42" fmla="*/ 13 w 63"/>
                <a:gd name="T43" fmla="*/ 38 h 63"/>
                <a:gd name="T44" fmla="*/ 22 w 63"/>
                <a:gd name="T45" fmla="*/ 19 h 63"/>
                <a:gd name="T46" fmla="*/ 48 w 63"/>
                <a:gd name="T47" fmla="*/ 12 h 63"/>
                <a:gd name="T48" fmla="*/ 50 w 63"/>
                <a:gd name="T49" fmla="*/ 12 h 63"/>
                <a:gd name="T50" fmla="*/ 43 w 63"/>
                <a:gd name="T51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63">
                  <a:moveTo>
                    <a:pt x="63" y="30"/>
                  </a:moveTo>
                  <a:cubicBezTo>
                    <a:pt x="63" y="30"/>
                    <a:pt x="63" y="30"/>
                    <a:pt x="63" y="30"/>
                  </a:cubicBezTo>
                  <a:cubicBezTo>
                    <a:pt x="63" y="21"/>
                    <a:pt x="62" y="14"/>
                    <a:pt x="56" y="9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8" y="1"/>
                    <a:pt x="40" y="0"/>
                    <a:pt x="32" y="0"/>
                  </a:cubicBezTo>
                  <a:cubicBezTo>
                    <a:pt x="23" y="1"/>
                    <a:pt x="15" y="6"/>
                    <a:pt x="9" y="14"/>
                  </a:cubicBezTo>
                  <a:cubicBezTo>
                    <a:pt x="0" y="26"/>
                    <a:pt x="0" y="41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24" y="63"/>
                    <a:pt x="39" y="62"/>
                    <a:pt x="51" y="53"/>
                  </a:cubicBezTo>
                  <a:cubicBezTo>
                    <a:pt x="58" y="47"/>
                    <a:pt x="62" y="38"/>
                    <a:pt x="63" y="30"/>
                  </a:cubicBezTo>
                  <a:moveTo>
                    <a:pt x="43" y="41"/>
                  </a:moveTo>
                  <a:cubicBezTo>
                    <a:pt x="42" y="43"/>
                    <a:pt x="34" y="50"/>
                    <a:pt x="26" y="50"/>
                  </a:cubicBezTo>
                  <a:cubicBezTo>
                    <a:pt x="23" y="50"/>
                    <a:pt x="20" y="49"/>
                    <a:pt x="17" y="47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4" y="44"/>
                    <a:pt x="13" y="41"/>
                    <a:pt x="13" y="38"/>
                  </a:cubicBezTo>
                  <a:cubicBezTo>
                    <a:pt x="12" y="32"/>
                    <a:pt x="18" y="23"/>
                    <a:pt x="22" y="19"/>
                  </a:cubicBezTo>
                  <a:cubicBezTo>
                    <a:pt x="26" y="16"/>
                    <a:pt x="38" y="3"/>
                    <a:pt x="48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9" y="22"/>
                    <a:pt x="46" y="38"/>
                    <a:pt x="43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7762876" y="4924425"/>
              <a:ext cx="20638" cy="38100"/>
            </a:xfrm>
            <a:custGeom>
              <a:avLst/>
              <a:gdLst>
                <a:gd name="T0" fmla="*/ 0 w 13"/>
                <a:gd name="T1" fmla="*/ 23 h 24"/>
                <a:gd name="T2" fmla="*/ 8 w 13"/>
                <a:gd name="T3" fmla="*/ 24 h 24"/>
                <a:gd name="T4" fmla="*/ 8 w 13"/>
                <a:gd name="T5" fmla="*/ 24 h 24"/>
                <a:gd name="T6" fmla="*/ 7 w 13"/>
                <a:gd name="T7" fmla="*/ 22 h 24"/>
                <a:gd name="T8" fmla="*/ 11 w 13"/>
                <a:gd name="T9" fmla="*/ 3 h 24"/>
                <a:gd name="T10" fmla="*/ 12 w 13"/>
                <a:gd name="T11" fmla="*/ 3 h 24"/>
                <a:gd name="T12" fmla="*/ 13 w 13"/>
                <a:gd name="T13" fmla="*/ 1 h 24"/>
                <a:gd name="T14" fmla="*/ 5 w 13"/>
                <a:gd name="T15" fmla="*/ 0 h 24"/>
                <a:gd name="T16" fmla="*/ 5 w 13"/>
                <a:gd name="T17" fmla="*/ 1 h 24"/>
                <a:gd name="T18" fmla="*/ 6 w 13"/>
                <a:gd name="T19" fmla="*/ 2 h 24"/>
                <a:gd name="T20" fmla="*/ 3 w 13"/>
                <a:gd name="T21" fmla="*/ 21 h 24"/>
                <a:gd name="T22" fmla="*/ 1 w 13"/>
                <a:gd name="T23" fmla="*/ 22 h 24"/>
                <a:gd name="T24" fmla="*/ 0 w 13"/>
                <a:gd name="T2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4">
                  <a:moveTo>
                    <a:pt x="0" y="23"/>
                  </a:moveTo>
                  <a:lnTo>
                    <a:pt x="8" y="24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6" y="2"/>
                  </a:lnTo>
                  <a:lnTo>
                    <a:pt x="3" y="21"/>
                  </a:lnTo>
                  <a:lnTo>
                    <a:pt x="1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824788" y="4922838"/>
              <a:ext cx="42863" cy="42863"/>
            </a:xfrm>
            <a:custGeom>
              <a:avLst/>
              <a:gdLst>
                <a:gd name="T0" fmla="*/ 59 w 66"/>
                <a:gd name="T1" fmla="*/ 37 h 66"/>
                <a:gd name="T2" fmla="*/ 62 w 66"/>
                <a:gd name="T3" fmla="*/ 37 h 66"/>
                <a:gd name="T4" fmla="*/ 66 w 66"/>
                <a:gd name="T5" fmla="*/ 50 h 66"/>
                <a:gd name="T6" fmla="*/ 46 w 66"/>
                <a:gd name="T7" fmla="*/ 62 h 66"/>
                <a:gd name="T8" fmla="*/ 8 w 66"/>
                <a:gd name="T9" fmla="*/ 40 h 66"/>
                <a:gd name="T10" fmla="*/ 33 w 66"/>
                <a:gd name="T11" fmla="*/ 2 h 66"/>
                <a:gd name="T12" fmla="*/ 48 w 66"/>
                <a:gd name="T13" fmla="*/ 0 h 66"/>
                <a:gd name="T14" fmla="*/ 52 w 66"/>
                <a:gd name="T15" fmla="*/ 12 h 66"/>
                <a:gd name="T16" fmla="*/ 49 w 66"/>
                <a:gd name="T17" fmla="*/ 14 h 66"/>
                <a:gd name="T18" fmla="*/ 32 w 66"/>
                <a:gd name="T19" fmla="*/ 9 h 66"/>
                <a:gd name="T20" fmla="*/ 19 w 66"/>
                <a:gd name="T21" fmla="*/ 32 h 66"/>
                <a:gd name="T22" fmla="*/ 48 w 66"/>
                <a:gd name="T23" fmla="*/ 25 h 66"/>
                <a:gd name="T24" fmla="*/ 50 w 66"/>
                <a:gd name="T25" fmla="*/ 20 h 66"/>
                <a:gd name="T26" fmla="*/ 53 w 66"/>
                <a:gd name="T27" fmla="*/ 19 h 66"/>
                <a:gd name="T28" fmla="*/ 57 w 66"/>
                <a:gd name="T29" fmla="*/ 32 h 66"/>
                <a:gd name="T30" fmla="*/ 54 w 66"/>
                <a:gd name="T31" fmla="*/ 33 h 66"/>
                <a:gd name="T32" fmla="*/ 51 w 66"/>
                <a:gd name="T33" fmla="*/ 31 h 66"/>
                <a:gd name="T34" fmla="*/ 22 w 66"/>
                <a:gd name="T35" fmla="*/ 38 h 66"/>
                <a:gd name="T36" fmla="*/ 45 w 66"/>
                <a:gd name="T37" fmla="*/ 55 h 66"/>
                <a:gd name="T38" fmla="*/ 59 w 66"/>
                <a:gd name="T39" fmla="*/ 3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66">
                  <a:moveTo>
                    <a:pt x="59" y="37"/>
                  </a:moveTo>
                  <a:cubicBezTo>
                    <a:pt x="62" y="37"/>
                    <a:pt x="62" y="37"/>
                    <a:pt x="62" y="37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0" y="57"/>
                    <a:pt x="55" y="60"/>
                    <a:pt x="46" y="62"/>
                  </a:cubicBezTo>
                  <a:cubicBezTo>
                    <a:pt x="29" y="66"/>
                    <a:pt x="13" y="62"/>
                    <a:pt x="8" y="40"/>
                  </a:cubicBezTo>
                  <a:cubicBezTo>
                    <a:pt x="0" y="16"/>
                    <a:pt x="16" y="7"/>
                    <a:pt x="33" y="2"/>
                  </a:cubicBezTo>
                  <a:cubicBezTo>
                    <a:pt x="39" y="0"/>
                    <a:pt x="43" y="0"/>
                    <a:pt x="48" y="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5" y="9"/>
                    <a:pt x="38" y="7"/>
                    <a:pt x="32" y="9"/>
                  </a:cubicBezTo>
                  <a:cubicBezTo>
                    <a:pt x="22" y="11"/>
                    <a:pt x="16" y="22"/>
                    <a:pt x="19" y="32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3" y="49"/>
                    <a:pt x="34" y="57"/>
                    <a:pt x="45" y="55"/>
                  </a:cubicBezTo>
                  <a:cubicBezTo>
                    <a:pt x="52" y="53"/>
                    <a:pt x="60" y="46"/>
                    <a:pt x="59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7642226" y="4854575"/>
              <a:ext cx="50800" cy="49213"/>
            </a:xfrm>
            <a:custGeom>
              <a:avLst/>
              <a:gdLst>
                <a:gd name="T0" fmla="*/ 29 w 32"/>
                <a:gd name="T1" fmla="*/ 11 h 31"/>
                <a:gd name="T2" fmla="*/ 28 w 32"/>
                <a:gd name="T3" fmla="*/ 12 h 31"/>
                <a:gd name="T4" fmla="*/ 28 w 32"/>
                <a:gd name="T5" fmla="*/ 13 h 31"/>
                <a:gd name="T6" fmla="*/ 18 w 32"/>
                <a:gd name="T7" fmla="*/ 23 h 31"/>
                <a:gd name="T8" fmla="*/ 22 w 32"/>
                <a:gd name="T9" fmla="*/ 3 h 31"/>
                <a:gd name="T10" fmla="*/ 19 w 32"/>
                <a:gd name="T11" fmla="*/ 0 h 31"/>
                <a:gd name="T12" fmla="*/ 19 w 32"/>
                <a:gd name="T13" fmla="*/ 1 h 31"/>
                <a:gd name="T14" fmla="*/ 18 w 32"/>
                <a:gd name="T15" fmla="*/ 2 h 31"/>
                <a:gd name="T16" fmla="*/ 3 w 32"/>
                <a:gd name="T17" fmla="*/ 13 h 31"/>
                <a:gd name="T18" fmla="*/ 1 w 32"/>
                <a:gd name="T19" fmla="*/ 12 h 31"/>
                <a:gd name="T20" fmla="*/ 0 w 32"/>
                <a:gd name="T21" fmla="*/ 13 h 31"/>
                <a:gd name="T22" fmla="*/ 4 w 32"/>
                <a:gd name="T23" fmla="*/ 18 h 31"/>
                <a:gd name="T24" fmla="*/ 5 w 32"/>
                <a:gd name="T25" fmla="*/ 17 h 31"/>
                <a:gd name="T26" fmla="*/ 5 w 32"/>
                <a:gd name="T27" fmla="*/ 15 h 31"/>
                <a:gd name="T28" fmla="*/ 17 w 32"/>
                <a:gd name="T29" fmla="*/ 8 h 31"/>
                <a:gd name="T30" fmla="*/ 12 w 32"/>
                <a:gd name="T31" fmla="*/ 28 h 31"/>
                <a:gd name="T32" fmla="*/ 14 w 32"/>
                <a:gd name="T33" fmla="*/ 31 h 31"/>
                <a:gd name="T34" fmla="*/ 30 w 32"/>
                <a:gd name="T35" fmla="*/ 16 h 31"/>
                <a:gd name="T36" fmla="*/ 31 w 32"/>
                <a:gd name="T37" fmla="*/ 15 h 31"/>
                <a:gd name="T38" fmla="*/ 32 w 32"/>
                <a:gd name="T39" fmla="*/ 15 h 31"/>
                <a:gd name="T40" fmla="*/ 29 w 32"/>
                <a:gd name="T41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31">
                  <a:moveTo>
                    <a:pt x="29" y="11"/>
                  </a:moveTo>
                  <a:lnTo>
                    <a:pt x="28" y="12"/>
                  </a:lnTo>
                  <a:lnTo>
                    <a:pt x="28" y="13"/>
                  </a:lnTo>
                  <a:lnTo>
                    <a:pt x="18" y="23"/>
                  </a:lnTo>
                  <a:lnTo>
                    <a:pt x="22" y="3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18" y="2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17" y="8"/>
                  </a:lnTo>
                  <a:lnTo>
                    <a:pt x="12" y="28"/>
                  </a:lnTo>
                  <a:lnTo>
                    <a:pt x="14" y="31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7786688" y="4927600"/>
              <a:ext cx="36513" cy="38100"/>
            </a:xfrm>
            <a:custGeom>
              <a:avLst/>
              <a:gdLst>
                <a:gd name="T0" fmla="*/ 17 w 23"/>
                <a:gd name="T1" fmla="*/ 1 h 24"/>
                <a:gd name="T2" fmla="*/ 17 w 23"/>
                <a:gd name="T3" fmla="*/ 2 h 24"/>
                <a:gd name="T4" fmla="*/ 18 w 23"/>
                <a:gd name="T5" fmla="*/ 3 h 24"/>
                <a:gd name="T6" fmla="*/ 19 w 23"/>
                <a:gd name="T7" fmla="*/ 17 h 24"/>
                <a:gd name="T8" fmla="*/ 6 w 23"/>
                <a:gd name="T9" fmla="*/ 0 h 24"/>
                <a:gd name="T10" fmla="*/ 2 w 23"/>
                <a:gd name="T11" fmla="*/ 0 h 24"/>
                <a:gd name="T12" fmla="*/ 2 w 23"/>
                <a:gd name="T13" fmla="*/ 1 h 24"/>
                <a:gd name="T14" fmla="*/ 3 w 23"/>
                <a:gd name="T15" fmla="*/ 2 h 24"/>
                <a:gd name="T16" fmla="*/ 1 w 23"/>
                <a:gd name="T17" fmla="*/ 22 h 24"/>
                <a:gd name="T18" fmla="*/ 0 w 23"/>
                <a:gd name="T19" fmla="*/ 22 h 24"/>
                <a:gd name="T20" fmla="*/ 0 w 23"/>
                <a:gd name="T21" fmla="*/ 24 h 24"/>
                <a:gd name="T22" fmla="*/ 6 w 23"/>
                <a:gd name="T23" fmla="*/ 24 h 24"/>
                <a:gd name="T24" fmla="*/ 6 w 23"/>
                <a:gd name="T25" fmla="*/ 22 h 24"/>
                <a:gd name="T26" fmla="*/ 5 w 23"/>
                <a:gd name="T27" fmla="*/ 21 h 24"/>
                <a:gd name="T28" fmla="*/ 6 w 23"/>
                <a:gd name="T29" fmla="*/ 8 h 24"/>
                <a:gd name="T30" fmla="*/ 20 w 23"/>
                <a:gd name="T31" fmla="*/ 24 h 24"/>
                <a:gd name="T32" fmla="*/ 23 w 23"/>
                <a:gd name="T33" fmla="*/ 24 h 24"/>
                <a:gd name="T34" fmla="*/ 21 w 23"/>
                <a:gd name="T35" fmla="*/ 3 h 24"/>
                <a:gd name="T36" fmla="*/ 22 w 23"/>
                <a:gd name="T37" fmla="*/ 2 h 24"/>
                <a:gd name="T38" fmla="*/ 22 w 23"/>
                <a:gd name="T39" fmla="*/ 1 h 24"/>
                <a:gd name="T40" fmla="*/ 17 w 23"/>
                <a:gd name="T41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24">
                  <a:moveTo>
                    <a:pt x="17" y="1"/>
                  </a:moveTo>
                  <a:lnTo>
                    <a:pt x="17" y="2"/>
                  </a:lnTo>
                  <a:lnTo>
                    <a:pt x="18" y="3"/>
                  </a:lnTo>
                  <a:lnTo>
                    <a:pt x="19" y="17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6" y="8"/>
                  </a:lnTo>
                  <a:lnTo>
                    <a:pt x="20" y="24"/>
                  </a:lnTo>
                  <a:lnTo>
                    <a:pt x="23" y="24"/>
                  </a:lnTo>
                  <a:lnTo>
                    <a:pt x="21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7705726" y="4906963"/>
              <a:ext cx="52388" cy="50800"/>
            </a:xfrm>
            <a:custGeom>
              <a:avLst/>
              <a:gdLst>
                <a:gd name="T0" fmla="*/ 0 w 33"/>
                <a:gd name="T1" fmla="*/ 19 h 32"/>
                <a:gd name="T2" fmla="*/ 1 w 33"/>
                <a:gd name="T3" fmla="*/ 17 h 32"/>
                <a:gd name="T4" fmla="*/ 3 w 33"/>
                <a:gd name="T5" fmla="*/ 17 h 32"/>
                <a:gd name="T6" fmla="*/ 15 w 33"/>
                <a:gd name="T7" fmla="*/ 3 h 32"/>
                <a:gd name="T8" fmla="*/ 15 w 33"/>
                <a:gd name="T9" fmla="*/ 1 h 32"/>
                <a:gd name="T10" fmla="*/ 16 w 33"/>
                <a:gd name="T11" fmla="*/ 0 h 32"/>
                <a:gd name="T12" fmla="*/ 20 w 33"/>
                <a:gd name="T13" fmla="*/ 2 h 32"/>
                <a:gd name="T14" fmla="*/ 19 w 33"/>
                <a:gd name="T15" fmla="*/ 17 h 32"/>
                <a:gd name="T16" fmla="*/ 27 w 33"/>
                <a:gd name="T17" fmla="*/ 7 h 32"/>
                <a:gd name="T18" fmla="*/ 27 w 33"/>
                <a:gd name="T19" fmla="*/ 6 h 32"/>
                <a:gd name="T20" fmla="*/ 28 w 33"/>
                <a:gd name="T21" fmla="*/ 6 h 32"/>
                <a:gd name="T22" fmla="*/ 33 w 33"/>
                <a:gd name="T23" fmla="*/ 8 h 32"/>
                <a:gd name="T24" fmla="*/ 33 w 33"/>
                <a:gd name="T25" fmla="*/ 9 h 32"/>
                <a:gd name="T26" fmla="*/ 32 w 33"/>
                <a:gd name="T27" fmla="*/ 10 h 32"/>
                <a:gd name="T28" fmla="*/ 30 w 33"/>
                <a:gd name="T29" fmla="*/ 30 h 32"/>
                <a:gd name="T30" fmla="*/ 31 w 33"/>
                <a:gd name="T31" fmla="*/ 31 h 32"/>
                <a:gd name="T32" fmla="*/ 31 w 33"/>
                <a:gd name="T33" fmla="*/ 32 h 32"/>
                <a:gd name="T34" fmla="*/ 24 w 33"/>
                <a:gd name="T35" fmla="*/ 29 h 32"/>
                <a:gd name="T36" fmla="*/ 24 w 33"/>
                <a:gd name="T37" fmla="*/ 28 h 32"/>
                <a:gd name="T38" fmla="*/ 25 w 33"/>
                <a:gd name="T39" fmla="*/ 28 h 32"/>
                <a:gd name="T40" fmla="*/ 27 w 33"/>
                <a:gd name="T41" fmla="*/ 12 h 32"/>
                <a:gd name="T42" fmla="*/ 15 w 33"/>
                <a:gd name="T43" fmla="*/ 27 h 32"/>
                <a:gd name="T44" fmla="*/ 13 w 33"/>
                <a:gd name="T45" fmla="*/ 26 h 32"/>
                <a:gd name="T46" fmla="*/ 15 w 33"/>
                <a:gd name="T47" fmla="*/ 8 h 32"/>
                <a:gd name="T48" fmla="*/ 5 w 33"/>
                <a:gd name="T49" fmla="*/ 19 h 32"/>
                <a:gd name="T50" fmla="*/ 6 w 33"/>
                <a:gd name="T51" fmla="*/ 21 h 32"/>
                <a:gd name="T52" fmla="*/ 5 w 33"/>
                <a:gd name="T53" fmla="*/ 22 h 32"/>
                <a:gd name="T54" fmla="*/ 0 w 33"/>
                <a:gd name="T5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" h="32">
                  <a:moveTo>
                    <a:pt x="0" y="19"/>
                  </a:moveTo>
                  <a:lnTo>
                    <a:pt x="1" y="17"/>
                  </a:lnTo>
                  <a:lnTo>
                    <a:pt x="3" y="17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lnTo>
                    <a:pt x="20" y="2"/>
                  </a:lnTo>
                  <a:lnTo>
                    <a:pt x="19" y="17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2" y="10"/>
                  </a:lnTo>
                  <a:lnTo>
                    <a:pt x="30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24" y="29"/>
                  </a:lnTo>
                  <a:lnTo>
                    <a:pt x="24" y="28"/>
                  </a:lnTo>
                  <a:lnTo>
                    <a:pt x="25" y="28"/>
                  </a:lnTo>
                  <a:lnTo>
                    <a:pt x="27" y="12"/>
                  </a:lnTo>
                  <a:lnTo>
                    <a:pt x="15" y="27"/>
                  </a:lnTo>
                  <a:lnTo>
                    <a:pt x="13" y="26"/>
                  </a:lnTo>
                  <a:lnTo>
                    <a:pt x="15" y="8"/>
                  </a:lnTo>
                  <a:lnTo>
                    <a:pt x="5" y="19"/>
                  </a:lnTo>
                  <a:lnTo>
                    <a:pt x="6" y="21"/>
                  </a:lnTo>
                  <a:lnTo>
                    <a:pt x="5" y="2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7908926" y="4879975"/>
              <a:ext cx="46038" cy="46038"/>
            </a:xfrm>
            <a:custGeom>
              <a:avLst/>
              <a:gdLst>
                <a:gd name="T0" fmla="*/ 62 w 73"/>
                <a:gd name="T1" fmla="*/ 26 h 72"/>
                <a:gd name="T2" fmla="*/ 64 w 73"/>
                <a:gd name="T3" fmla="*/ 25 h 72"/>
                <a:gd name="T4" fmla="*/ 73 w 73"/>
                <a:gd name="T5" fmla="*/ 35 h 72"/>
                <a:gd name="T6" fmla="*/ 62 w 73"/>
                <a:gd name="T7" fmla="*/ 55 h 72"/>
                <a:gd name="T8" fmla="*/ 17 w 73"/>
                <a:gd name="T9" fmla="*/ 55 h 72"/>
                <a:gd name="T10" fmla="*/ 22 w 73"/>
                <a:gd name="T11" fmla="*/ 9 h 72"/>
                <a:gd name="T12" fmla="*/ 34 w 73"/>
                <a:gd name="T13" fmla="*/ 0 h 72"/>
                <a:gd name="T14" fmla="*/ 43 w 73"/>
                <a:gd name="T15" fmla="*/ 9 h 72"/>
                <a:gd name="T16" fmla="*/ 42 w 73"/>
                <a:gd name="T17" fmla="*/ 12 h 72"/>
                <a:gd name="T18" fmla="*/ 24 w 73"/>
                <a:gd name="T19" fmla="*/ 16 h 72"/>
                <a:gd name="T20" fmla="*/ 24 w 73"/>
                <a:gd name="T21" fmla="*/ 41 h 72"/>
                <a:gd name="T22" fmla="*/ 47 w 73"/>
                <a:gd name="T23" fmla="*/ 22 h 72"/>
                <a:gd name="T24" fmla="*/ 46 w 73"/>
                <a:gd name="T25" fmla="*/ 17 h 72"/>
                <a:gd name="T26" fmla="*/ 48 w 73"/>
                <a:gd name="T27" fmla="*/ 14 h 72"/>
                <a:gd name="T28" fmla="*/ 57 w 73"/>
                <a:gd name="T29" fmla="*/ 24 h 72"/>
                <a:gd name="T30" fmla="*/ 55 w 73"/>
                <a:gd name="T31" fmla="*/ 26 h 72"/>
                <a:gd name="T32" fmla="*/ 52 w 73"/>
                <a:gd name="T33" fmla="*/ 26 h 72"/>
                <a:gd name="T34" fmla="*/ 29 w 73"/>
                <a:gd name="T35" fmla="*/ 46 h 72"/>
                <a:gd name="T36" fmla="*/ 57 w 73"/>
                <a:gd name="T37" fmla="*/ 50 h 72"/>
                <a:gd name="T38" fmla="*/ 62 w 73"/>
                <a:gd name="T39" fmla="*/ 2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72">
                  <a:moveTo>
                    <a:pt x="62" y="26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2" y="44"/>
                    <a:pt x="69" y="49"/>
                    <a:pt x="62" y="55"/>
                  </a:cubicBezTo>
                  <a:cubicBezTo>
                    <a:pt x="48" y="68"/>
                    <a:pt x="32" y="72"/>
                    <a:pt x="17" y="55"/>
                  </a:cubicBezTo>
                  <a:cubicBezTo>
                    <a:pt x="0" y="37"/>
                    <a:pt x="8" y="22"/>
                    <a:pt x="22" y="9"/>
                  </a:cubicBezTo>
                  <a:cubicBezTo>
                    <a:pt x="26" y="5"/>
                    <a:pt x="29" y="3"/>
                    <a:pt x="34" y="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5" y="10"/>
                    <a:pt x="29" y="11"/>
                    <a:pt x="24" y="16"/>
                  </a:cubicBezTo>
                  <a:cubicBezTo>
                    <a:pt x="16" y="22"/>
                    <a:pt x="17" y="35"/>
                    <a:pt x="24" y="4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5" y="56"/>
                    <a:pt x="49" y="58"/>
                    <a:pt x="57" y="50"/>
                  </a:cubicBezTo>
                  <a:cubicBezTo>
                    <a:pt x="63" y="45"/>
                    <a:pt x="66" y="34"/>
                    <a:pt x="62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970838" y="4703763"/>
              <a:ext cx="41275" cy="41275"/>
            </a:xfrm>
            <a:custGeom>
              <a:avLst/>
              <a:gdLst>
                <a:gd name="T0" fmla="*/ 37 w 67"/>
                <a:gd name="T1" fmla="*/ 5 h 65"/>
                <a:gd name="T2" fmla="*/ 37 w 67"/>
                <a:gd name="T3" fmla="*/ 3 h 65"/>
                <a:gd name="T4" fmla="*/ 50 w 67"/>
                <a:gd name="T5" fmla="*/ 0 h 65"/>
                <a:gd name="T6" fmla="*/ 63 w 67"/>
                <a:gd name="T7" fmla="*/ 19 h 65"/>
                <a:gd name="T8" fmla="*/ 41 w 67"/>
                <a:gd name="T9" fmla="*/ 58 h 65"/>
                <a:gd name="T10" fmla="*/ 2 w 67"/>
                <a:gd name="T11" fmla="*/ 32 h 65"/>
                <a:gd name="T12" fmla="*/ 0 w 67"/>
                <a:gd name="T13" fmla="*/ 18 h 65"/>
                <a:gd name="T14" fmla="*/ 12 w 67"/>
                <a:gd name="T15" fmla="*/ 15 h 65"/>
                <a:gd name="T16" fmla="*/ 14 w 67"/>
                <a:gd name="T17" fmla="*/ 17 h 65"/>
                <a:gd name="T18" fmla="*/ 9 w 67"/>
                <a:gd name="T19" fmla="*/ 34 h 65"/>
                <a:gd name="T20" fmla="*/ 31 w 67"/>
                <a:gd name="T21" fmla="*/ 46 h 65"/>
                <a:gd name="T22" fmla="*/ 25 w 67"/>
                <a:gd name="T23" fmla="*/ 17 h 65"/>
                <a:gd name="T24" fmla="*/ 20 w 67"/>
                <a:gd name="T25" fmla="*/ 15 h 65"/>
                <a:gd name="T26" fmla="*/ 19 w 67"/>
                <a:gd name="T27" fmla="*/ 12 h 65"/>
                <a:gd name="T28" fmla="*/ 33 w 67"/>
                <a:gd name="T29" fmla="*/ 9 h 65"/>
                <a:gd name="T30" fmla="*/ 33 w 67"/>
                <a:gd name="T31" fmla="*/ 11 h 65"/>
                <a:gd name="T32" fmla="*/ 31 w 67"/>
                <a:gd name="T33" fmla="*/ 15 h 65"/>
                <a:gd name="T34" fmla="*/ 39 w 67"/>
                <a:gd name="T35" fmla="*/ 43 h 65"/>
                <a:gd name="T36" fmla="*/ 56 w 67"/>
                <a:gd name="T37" fmla="*/ 21 h 65"/>
                <a:gd name="T38" fmla="*/ 37 w 67"/>
                <a:gd name="T39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7" y="5"/>
                  </a:moveTo>
                  <a:cubicBezTo>
                    <a:pt x="37" y="3"/>
                    <a:pt x="37" y="3"/>
                    <a:pt x="37" y="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7" y="6"/>
                    <a:pt x="61" y="11"/>
                    <a:pt x="63" y="19"/>
                  </a:cubicBezTo>
                  <a:cubicBezTo>
                    <a:pt x="67" y="37"/>
                    <a:pt x="63" y="52"/>
                    <a:pt x="41" y="58"/>
                  </a:cubicBezTo>
                  <a:cubicBezTo>
                    <a:pt x="17" y="65"/>
                    <a:pt x="7" y="50"/>
                    <a:pt x="2" y="32"/>
                  </a:cubicBezTo>
                  <a:cubicBezTo>
                    <a:pt x="0" y="27"/>
                    <a:pt x="0" y="23"/>
                    <a:pt x="0" y="18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9" y="21"/>
                    <a:pt x="7" y="28"/>
                    <a:pt x="9" y="34"/>
                  </a:cubicBezTo>
                  <a:cubicBezTo>
                    <a:pt x="11" y="44"/>
                    <a:pt x="22" y="50"/>
                    <a:pt x="31" y="4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50" y="43"/>
                    <a:pt x="58" y="32"/>
                    <a:pt x="56" y="21"/>
                  </a:cubicBezTo>
                  <a:cubicBezTo>
                    <a:pt x="54" y="13"/>
                    <a:pt x="46" y="6"/>
                    <a:pt x="37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7954963" y="4657725"/>
              <a:ext cx="47625" cy="50800"/>
            </a:xfrm>
            <a:custGeom>
              <a:avLst/>
              <a:gdLst>
                <a:gd name="T0" fmla="*/ 67 w 73"/>
                <a:gd name="T1" fmla="*/ 40 h 80"/>
                <a:gd name="T2" fmla="*/ 52 w 73"/>
                <a:gd name="T3" fmla="*/ 48 h 80"/>
                <a:gd name="T4" fmla="*/ 54 w 73"/>
                <a:gd name="T5" fmla="*/ 17 h 80"/>
                <a:gd name="T6" fmla="*/ 41 w 73"/>
                <a:gd name="T7" fmla="*/ 0 h 80"/>
                <a:gd name="T8" fmla="*/ 39 w 73"/>
                <a:gd name="T9" fmla="*/ 1 h 80"/>
                <a:gd name="T10" fmla="*/ 43 w 73"/>
                <a:gd name="T11" fmla="*/ 11 h 80"/>
                <a:gd name="T12" fmla="*/ 43 w 73"/>
                <a:gd name="T13" fmla="*/ 31 h 80"/>
                <a:gd name="T14" fmla="*/ 19 w 73"/>
                <a:gd name="T15" fmla="*/ 23 h 80"/>
                <a:gd name="T16" fmla="*/ 5 w 73"/>
                <a:gd name="T17" fmla="*/ 51 h 80"/>
                <a:gd name="T18" fmla="*/ 18 w 73"/>
                <a:gd name="T19" fmla="*/ 80 h 80"/>
                <a:gd name="T20" fmla="*/ 22 w 73"/>
                <a:gd name="T21" fmla="*/ 78 h 80"/>
                <a:gd name="T22" fmla="*/ 23 w 73"/>
                <a:gd name="T23" fmla="*/ 75 h 80"/>
                <a:gd name="T24" fmla="*/ 68 w 73"/>
                <a:gd name="T25" fmla="*/ 52 h 80"/>
                <a:gd name="T26" fmla="*/ 71 w 73"/>
                <a:gd name="T27" fmla="*/ 54 h 80"/>
                <a:gd name="T28" fmla="*/ 73 w 73"/>
                <a:gd name="T29" fmla="*/ 54 h 80"/>
                <a:gd name="T30" fmla="*/ 67 w 73"/>
                <a:gd name="T31" fmla="*/ 40 h 80"/>
                <a:gd name="T32" fmla="*/ 17 w 73"/>
                <a:gd name="T33" fmla="*/ 66 h 80"/>
                <a:gd name="T34" fmla="*/ 23 w 73"/>
                <a:gd name="T35" fmla="*/ 33 h 80"/>
                <a:gd name="T36" fmla="*/ 45 w 73"/>
                <a:gd name="T37" fmla="*/ 51 h 80"/>
                <a:gd name="T38" fmla="*/ 17 w 73"/>
                <a:gd name="T39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80">
                  <a:moveTo>
                    <a:pt x="67" y="40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2" y="36"/>
                    <a:pt x="55" y="24"/>
                    <a:pt x="54" y="17"/>
                  </a:cubicBezTo>
                  <a:cubicBezTo>
                    <a:pt x="51" y="8"/>
                    <a:pt x="49" y="6"/>
                    <a:pt x="41" y="0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41" y="5"/>
                    <a:pt x="42" y="5"/>
                    <a:pt x="43" y="11"/>
                  </a:cubicBezTo>
                  <a:cubicBezTo>
                    <a:pt x="46" y="18"/>
                    <a:pt x="45" y="23"/>
                    <a:pt x="43" y="31"/>
                  </a:cubicBezTo>
                  <a:cubicBezTo>
                    <a:pt x="39" y="23"/>
                    <a:pt x="29" y="20"/>
                    <a:pt x="19" y="23"/>
                  </a:cubicBezTo>
                  <a:cubicBezTo>
                    <a:pt x="7" y="26"/>
                    <a:pt x="0" y="39"/>
                    <a:pt x="5" y="5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3" y="54"/>
                    <a:pt x="73" y="54"/>
                    <a:pt x="73" y="54"/>
                  </a:cubicBezTo>
                  <a:lnTo>
                    <a:pt x="67" y="40"/>
                  </a:lnTo>
                  <a:close/>
                  <a:moveTo>
                    <a:pt x="17" y="66"/>
                  </a:moveTo>
                  <a:cubicBezTo>
                    <a:pt x="11" y="54"/>
                    <a:pt x="8" y="37"/>
                    <a:pt x="23" y="33"/>
                  </a:cubicBezTo>
                  <a:cubicBezTo>
                    <a:pt x="36" y="30"/>
                    <a:pt x="44" y="42"/>
                    <a:pt x="45" y="51"/>
                  </a:cubicBezTo>
                  <a:lnTo>
                    <a:pt x="17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975601" y="4741863"/>
              <a:ext cx="39688" cy="44450"/>
            </a:xfrm>
            <a:custGeom>
              <a:avLst/>
              <a:gdLst>
                <a:gd name="T0" fmla="*/ 3 w 64"/>
                <a:gd name="T1" fmla="*/ 59 h 68"/>
                <a:gd name="T2" fmla="*/ 4 w 64"/>
                <a:gd name="T3" fmla="*/ 13 h 68"/>
                <a:gd name="T4" fmla="*/ 0 w 64"/>
                <a:gd name="T5" fmla="*/ 0 h 68"/>
                <a:gd name="T6" fmla="*/ 16 w 64"/>
                <a:gd name="T7" fmla="*/ 10 h 68"/>
                <a:gd name="T8" fmla="*/ 12 w 64"/>
                <a:gd name="T9" fmla="*/ 12 h 68"/>
                <a:gd name="T10" fmla="*/ 10 w 64"/>
                <a:gd name="T11" fmla="*/ 31 h 68"/>
                <a:gd name="T12" fmla="*/ 61 w 64"/>
                <a:gd name="T13" fmla="*/ 30 h 68"/>
                <a:gd name="T14" fmla="*/ 62 w 64"/>
                <a:gd name="T15" fmla="*/ 28 h 68"/>
                <a:gd name="T16" fmla="*/ 64 w 64"/>
                <a:gd name="T17" fmla="*/ 28 h 68"/>
                <a:gd name="T18" fmla="*/ 64 w 64"/>
                <a:gd name="T19" fmla="*/ 46 h 68"/>
                <a:gd name="T20" fmla="*/ 63 w 64"/>
                <a:gd name="T21" fmla="*/ 46 h 68"/>
                <a:gd name="T22" fmla="*/ 61 w 64"/>
                <a:gd name="T23" fmla="*/ 42 h 68"/>
                <a:gd name="T24" fmla="*/ 10 w 64"/>
                <a:gd name="T25" fmla="*/ 43 h 68"/>
                <a:gd name="T26" fmla="*/ 11 w 64"/>
                <a:gd name="T27" fmla="*/ 57 h 68"/>
                <a:gd name="T28" fmla="*/ 14 w 64"/>
                <a:gd name="T29" fmla="*/ 59 h 68"/>
                <a:gd name="T30" fmla="*/ 1 w 64"/>
                <a:gd name="T31" fmla="*/ 68 h 68"/>
                <a:gd name="T32" fmla="*/ 3 w 64"/>
                <a:gd name="T33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68">
                  <a:moveTo>
                    <a:pt x="3" y="59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3" y="11"/>
                    <a:pt x="12" y="12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8"/>
                    <a:pt x="10" y="56"/>
                    <a:pt x="11" y="57"/>
                  </a:cubicBezTo>
                  <a:cubicBezTo>
                    <a:pt x="12" y="58"/>
                    <a:pt x="13" y="59"/>
                    <a:pt x="14" y="59"/>
                  </a:cubicBezTo>
                  <a:cubicBezTo>
                    <a:pt x="1" y="68"/>
                    <a:pt x="1" y="68"/>
                    <a:pt x="1" y="68"/>
                  </a:cubicBezTo>
                  <a:lnTo>
                    <a:pt x="3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7974013" y="4789488"/>
              <a:ext cx="39688" cy="17463"/>
            </a:xfrm>
            <a:custGeom>
              <a:avLst/>
              <a:gdLst>
                <a:gd name="T0" fmla="*/ 24 w 25"/>
                <a:gd name="T1" fmla="*/ 11 h 11"/>
                <a:gd name="T2" fmla="*/ 25 w 25"/>
                <a:gd name="T3" fmla="*/ 3 h 11"/>
                <a:gd name="T4" fmla="*/ 24 w 25"/>
                <a:gd name="T5" fmla="*/ 3 h 11"/>
                <a:gd name="T6" fmla="*/ 23 w 25"/>
                <a:gd name="T7" fmla="*/ 4 h 11"/>
                <a:gd name="T8" fmla="*/ 3 w 25"/>
                <a:gd name="T9" fmla="*/ 1 h 11"/>
                <a:gd name="T10" fmla="*/ 3 w 25"/>
                <a:gd name="T11" fmla="*/ 0 h 11"/>
                <a:gd name="T12" fmla="*/ 1 w 25"/>
                <a:gd name="T13" fmla="*/ 0 h 11"/>
                <a:gd name="T14" fmla="*/ 0 w 25"/>
                <a:gd name="T15" fmla="*/ 7 h 11"/>
                <a:gd name="T16" fmla="*/ 1 w 25"/>
                <a:gd name="T17" fmla="*/ 7 h 11"/>
                <a:gd name="T18" fmla="*/ 3 w 25"/>
                <a:gd name="T19" fmla="*/ 6 h 11"/>
                <a:gd name="T20" fmla="*/ 22 w 25"/>
                <a:gd name="T21" fmla="*/ 9 h 11"/>
                <a:gd name="T22" fmla="*/ 23 w 25"/>
                <a:gd name="T23" fmla="*/ 11 h 11"/>
                <a:gd name="T24" fmla="*/ 24 w 25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1">
                  <a:moveTo>
                    <a:pt x="24" y="11"/>
                  </a:moveTo>
                  <a:lnTo>
                    <a:pt x="25" y="3"/>
                  </a:lnTo>
                  <a:lnTo>
                    <a:pt x="24" y="3"/>
                  </a:lnTo>
                  <a:lnTo>
                    <a:pt x="23" y="4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6"/>
                  </a:lnTo>
                  <a:lnTo>
                    <a:pt x="22" y="9"/>
                  </a:lnTo>
                  <a:lnTo>
                    <a:pt x="23" y="11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7962901" y="4805363"/>
              <a:ext cx="44450" cy="42863"/>
            </a:xfrm>
            <a:custGeom>
              <a:avLst/>
              <a:gdLst>
                <a:gd name="T0" fmla="*/ 54 w 70"/>
                <a:gd name="T1" fmla="*/ 13 h 67"/>
                <a:gd name="T2" fmla="*/ 56 w 70"/>
                <a:gd name="T3" fmla="*/ 11 h 67"/>
                <a:gd name="T4" fmla="*/ 68 w 70"/>
                <a:gd name="T5" fmla="*/ 16 h 67"/>
                <a:gd name="T6" fmla="*/ 66 w 70"/>
                <a:gd name="T7" fmla="*/ 41 h 67"/>
                <a:gd name="T8" fmla="*/ 22 w 70"/>
                <a:gd name="T9" fmla="*/ 58 h 67"/>
                <a:gd name="T10" fmla="*/ 10 w 70"/>
                <a:gd name="T11" fmla="*/ 13 h 67"/>
                <a:gd name="T12" fmla="*/ 17 w 70"/>
                <a:gd name="T13" fmla="*/ 0 h 67"/>
                <a:gd name="T14" fmla="*/ 30 w 70"/>
                <a:gd name="T15" fmla="*/ 5 h 67"/>
                <a:gd name="T16" fmla="*/ 29 w 70"/>
                <a:gd name="T17" fmla="*/ 8 h 67"/>
                <a:gd name="T18" fmla="*/ 15 w 70"/>
                <a:gd name="T19" fmla="*/ 17 h 67"/>
                <a:gd name="T20" fmla="*/ 26 w 70"/>
                <a:gd name="T21" fmla="*/ 42 h 67"/>
                <a:gd name="T22" fmla="*/ 59 w 70"/>
                <a:gd name="T23" fmla="*/ 36 h 67"/>
                <a:gd name="T24" fmla="*/ 54 w 70"/>
                <a:gd name="T25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7">
                  <a:moveTo>
                    <a:pt x="54" y="13"/>
                  </a:moveTo>
                  <a:cubicBezTo>
                    <a:pt x="56" y="11"/>
                    <a:pt x="56" y="11"/>
                    <a:pt x="56" y="11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70" y="25"/>
                    <a:pt x="70" y="32"/>
                    <a:pt x="66" y="41"/>
                  </a:cubicBezTo>
                  <a:cubicBezTo>
                    <a:pt x="57" y="57"/>
                    <a:pt x="45" y="67"/>
                    <a:pt x="22" y="58"/>
                  </a:cubicBezTo>
                  <a:cubicBezTo>
                    <a:pt x="0" y="48"/>
                    <a:pt x="3" y="30"/>
                    <a:pt x="10" y="13"/>
                  </a:cubicBezTo>
                  <a:cubicBezTo>
                    <a:pt x="12" y="8"/>
                    <a:pt x="14" y="5"/>
                    <a:pt x="17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3" y="8"/>
                    <a:pt x="18" y="12"/>
                    <a:pt x="15" y="17"/>
                  </a:cubicBezTo>
                  <a:cubicBezTo>
                    <a:pt x="10" y="27"/>
                    <a:pt x="17" y="35"/>
                    <a:pt x="26" y="42"/>
                  </a:cubicBezTo>
                  <a:cubicBezTo>
                    <a:pt x="35" y="49"/>
                    <a:pt x="54" y="46"/>
                    <a:pt x="59" y="36"/>
                  </a:cubicBezTo>
                  <a:cubicBezTo>
                    <a:pt x="62" y="29"/>
                    <a:pt x="60" y="20"/>
                    <a:pt x="54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953376" y="4840288"/>
              <a:ext cx="39688" cy="28575"/>
            </a:xfrm>
            <a:custGeom>
              <a:avLst/>
              <a:gdLst>
                <a:gd name="T0" fmla="*/ 21 w 25"/>
                <a:gd name="T1" fmla="*/ 18 h 18"/>
                <a:gd name="T2" fmla="*/ 25 w 25"/>
                <a:gd name="T3" fmla="*/ 11 h 18"/>
                <a:gd name="T4" fmla="*/ 25 w 25"/>
                <a:gd name="T5" fmla="*/ 11 h 18"/>
                <a:gd name="T6" fmla="*/ 23 w 25"/>
                <a:gd name="T7" fmla="*/ 12 h 18"/>
                <a:gd name="T8" fmla="*/ 4 w 25"/>
                <a:gd name="T9" fmla="*/ 2 h 18"/>
                <a:gd name="T10" fmla="*/ 5 w 25"/>
                <a:gd name="T11" fmla="*/ 1 h 18"/>
                <a:gd name="T12" fmla="*/ 3 w 25"/>
                <a:gd name="T13" fmla="*/ 0 h 18"/>
                <a:gd name="T14" fmla="*/ 0 w 25"/>
                <a:gd name="T15" fmla="*/ 7 h 18"/>
                <a:gd name="T16" fmla="*/ 1 w 25"/>
                <a:gd name="T17" fmla="*/ 8 h 18"/>
                <a:gd name="T18" fmla="*/ 3 w 25"/>
                <a:gd name="T19" fmla="*/ 6 h 18"/>
                <a:gd name="T20" fmla="*/ 20 w 25"/>
                <a:gd name="T21" fmla="*/ 16 h 18"/>
                <a:gd name="T22" fmla="*/ 20 w 25"/>
                <a:gd name="T23" fmla="*/ 18 h 18"/>
                <a:gd name="T24" fmla="*/ 21 w 25"/>
                <a:gd name="T2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21" y="18"/>
                  </a:moveTo>
                  <a:lnTo>
                    <a:pt x="25" y="11"/>
                  </a:lnTo>
                  <a:lnTo>
                    <a:pt x="25" y="11"/>
                  </a:lnTo>
                  <a:lnTo>
                    <a:pt x="23" y="12"/>
                  </a:lnTo>
                  <a:lnTo>
                    <a:pt x="4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7935913" y="4864100"/>
              <a:ext cx="47625" cy="34925"/>
            </a:xfrm>
            <a:custGeom>
              <a:avLst/>
              <a:gdLst>
                <a:gd name="T0" fmla="*/ 46 w 76"/>
                <a:gd name="T1" fmla="*/ 55 h 55"/>
                <a:gd name="T2" fmla="*/ 76 w 76"/>
                <a:gd name="T3" fmla="*/ 21 h 55"/>
                <a:gd name="T4" fmla="*/ 69 w 76"/>
                <a:gd name="T5" fmla="*/ 5 h 55"/>
                <a:gd name="T6" fmla="*/ 65 w 76"/>
                <a:gd name="T7" fmla="*/ 10 h 55"/>
                <a:gd name="T8" fmla="*/ 66 w 76"/>
                <a:gd name="T9" fmla="*/ 20 h 55"/>
                <a:gd name="T10" fmla="*/ 53 w 76"/>
                <a:gd name="T11" fmla="*/ 38 h 55"/>
                <a:gd name="T12" fmla="*/ 15 w 76"/>
                <a:gd name="T13" fmla="*/ 7 h 55"/>
                <a:gd name="T14" fmla="*/ 17 w 76"/>
                <a:gd name="T15" fmla="*/ 3 h 55"/>
                <a:gd name="T16" fmla="*/ 13 w 76"/>
                <a:gd name="T17" fmla="*/ 0 h 55"/>
                <a:gd name="T18" fmla="*/ 0 w 76"/>
                <a:gd name="T19" fmla="*/ 17 h 55"/>
                <a:gd name="T20" fmla="*/ 4 w 76"/>
                <a:gd name="T21" fmla="*/ 19 h 55"/>
                <a:gd name="T22" fmla="*/ 8 w 76"/>
                <a:gd name="T23" fmla="*/ 17 h 55"/>
                <a:gd name="T24" fmla="*/ 45 w 76"/>
                <a:gd name="T25" fmla="*/ 48 h 55"/>
                <a:gd name="T26" fmla="*/ 45 w 76"/>
                <a:gd name="T27" fmla="*/ 53 h 55"/>
                <a:gd name="T28" fmla="*/ 46 w 76"/>
                <a:gd name="T2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5">
                  <a:moveTo>
                    <a:pt x="46" y="55"/>
                  </a:moveTo>
                  <a:cubicBezTo>
                    <a:pt x="76" y="21"/>
                    <a:pt x="76" y="21"/>
                    <a:pt x="76" y="21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7" y="16"/>
                    <a:pt x="66" y="20"/>
                  </a:cubicBezTo>
                  <a:cubicBezTo>
                    <a:pt x="65" y="28"/>
                    <a:pt x="53" y="38"/>
                    <a:pt x="53" y="3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53"/>
                    <a:pt x="45" y="53"/>
                    <a:pt x="45" y="53"/>
                  </a:cubicBezTo>
                  <a:lnTo>
                    <a:pt x="46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7880351" y="4895850"/>
              <a:ext cx="33338" cy="52388"/>
            </a:xfrm>
            <a:custGeom>
              <a:avLst/>
              <a:gdLst>
                <a:gd name="T0" fmla="*/ 29 w 52"/>
                <a:gd name="T1" fmla="*/ 81 h 81"/>
                <a:gd name="T2" fmla="*/ 46 w 52"/>
                <a:gd name="T3" fmla="*/ 73 h 81"/>
                <a:gd name="T4" fmla="*/ 44 w 52"/>
                <a:gd name="T5" fmla="*/ 71 h 81"/>
                <a:gd name="T6" fmla="*/ 40 w 52"/>
                <a:gd name="T7" fmla="*/ 70 h 81"/>
                <a:gd name="T8" fmla="*/ 28 w 52"/>
                <a:gd name="T9" fmla="*/ 47 h 81"/>
                <a:gd name="T10" fmla="*/ 44 w 52"/>
                <a:gd name="T11" fmla="*/ 39 h 81"/>
                <a:gd name="T12" fmla="*/ 52 w 52"/>
                <a:gd name="T13" fmla="*/ 38 h 81"/>
                <a:gd name="T14" fmla="*/ 46 w 52"/>
                <a:gd name="T15" fmla="*/ 27 h 81"/>
                <a:gd name="T16" fmla="*/ 41 w 52"/>
                <a:gd name="T17" fmla="*/ 32 h 81"/>
                <a:gd name="T18" fmla="*/ 25 w 52"/>
                <a:gd name="T19" fmla="*/ 41 h 81"/>
                <a:gd name="T20" fmla="*/ 17 w 52"/>
                <a:gd name="T21" fmla="*/ 24 h 81"/>
                <a:gd name="T22" fmla="*/ 35 w 52"/>
                <a:gd name="T23" fmla="*/ 14 h 81"/>
                <a:gd name="T24" fmla="*/ 42 w 52"/>
                <a:gd name="T25" fmla="*/ 12 h 81"/>
                <a:gd name="T26" fmla="*/ 43 w 52"/>
                <a:gd name="T27" fmla="*/ 7 h 81"/>
                <a:gd name="T28" fmla="*/ 47 w 52"/>
                <a:gd name="T29" fmla="*/ 0 h 81"/>
                <a:gd name="T30" fmla="*/ 0 w 52"/>
                <a:gd name="T31" fmla="*/ 27 h 81"/>
                <a:gd name="T32" fmla="*/ 1 w 52"/>
                <a:gd name="T33" fmla="*/ 31 h 81"/>
                <a:gd name="T34" fmla="*/ 6 w 52"/>
                <a:gd name="T35" fmla="*/ 30 h 81"/>
                <a:gd name="T36" fmla="*/ 28 w 52"/>
                <a:gd name="T37" fmla="*/ 75 h 81"/>
                <a:gd name="T38" fmla="*/ 27 w 52"/>
                <a:gd name="T39" fmla="*/ 79 h 81"/>
                <a:gd name="T40" fmla="*/ 29 w 52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81">
                  <a:moveTo>
                    <a:pt x="29" y="81"/>
                  </a:moveTo>
                  <a:cubicBezTo>
                    <a:pt x="46" y="73"/>
                    <a:pt x="46" y="73"/>
                    <a:pt x="46" y="73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38" y="41"/>
                    <a:pt x="44" y="39"/>
                  </a:cubicBezTo>
                  <a:cubicBezTo>
                    <a:pt x="47" y="38"/>
                    <a:pt x="52" y="38"/>
                    <a:pt x="52" y="38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3" y="31"/>
                    <a:pt x="41" y="32"/>
                  </a:cubicBezTo>
                  <a:cubicBezTo>
                    <a:pt x="36" y="37"/>
                    <a:pt x="25" y="41"/>
                    <a:pt x="25" y="41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28" y="16"/>
                    <a:pt x="35" y="14"/>
                  </a:cubicBezTo>
                  <a:cubicBezTo>
                    <a:pt x="38" y="13"/>
                    <a:pt x="42" y="12"/>
                    <a:pt x="42" y="12"/>
                  </a:cubicBezTo>
                  <a:cubicBezTo>
                    <a:pt x="42" y="12"/>
                    <a:pt x="43" y="9"/>
                    <a:pt x="43" y="7"/>
                  </a:cubicBezTo>
                  <a:cubicBezTo>
                    <a:pt x="44" y="4"/>
                    <a:pt x="47" y="0"/>
                    <a:pt x="47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9"/>
                    <a:pt x="27" y="79"/>
                    <a:pt x="27" y="79"/>
                  </a:cubicBezTo>
                  <a:lnTo>
                    <a:pt x="29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8" name="Freeform 57"/>
            <p:cNvSpPr>
              <a:spLocks noEditPoints="1"/>
            </p:cNvSpPr>
            <p:nvPr/>
          </p:nvSpPr>
          <p:spPr bwMode="auto">
            <a:xfrm>
              <a:off x="7685088" y="4448175"/>
              <a:ext cx="254000" cy="468313"/>
            </a:xfrm>
            <a:custGeom>
              <a:avLst/>
              <a:gdLst>
                <a:gd name="T0" fmla="*/ 334 w 401"/>
                <a:gd name="T1" fmla="*/ 149 h 738"/>
                <a:gd name="T2" fmla="*/ 224 w 401"/>
                <a:gd name="T3" fmla="*/ 31 h 738"/>
                <a:gd name="T4" fmla="*/ 177 w 401"/>
                <a:gd name="T5" fmla="*/ 31 h 738"/>
                <a:gd name="T6" fmla="*/ 67 w 401"/>
                <a:gd name="T7" fmla="*/ 149 h 738"/>
                <a:gd name="T8" fmla="*/ 0 w 401"/>
                <a:gd name="T9" fmla="*/ 273 h 738"/>
                <a:gd name="T10" fmla="*/ 200 w 401"/>
                <a:gd name="T11" fmla="*/ 738 h 738"/>
                <a:gd name="T12" fmla="*/ 401 w 401"/>
                <a:gd name="T13" fmla="*/ 273 h 738"/>
                <a:gd name="T14" fmla="*/ 263 w 401"/>
                <a:gd name="T15" fmla="*/ 199 h 738"/>
                <a:gd name="T16" fmla="*/ 312 w 401"/>
                <a:gd name="T17" fmla="*/ 149 h 738"/>
                <a:gd name="T18" fmla="*/ 224 w 401"/>
                <a:gd name="T19" fmla="*/ 89 h 738"/>
                <a:gd name="T20" fmla="*/ 200 w 401"/>
                <a:gd name="T21" fmla="*/ 199 h 738"/>
                <a:gd name="T22" fmla="*/ 241 w 401"/>
                <a:gd name="T23" fmla="*/ 147 h 738"/>
                <a:gd name="T24" fmla="*/ 200 w 401"/>
                <a:gd name="T25" fmla="*/ 17 h 738"/>
                <a:gd name="T26" fmla="*/ 238 w 401"/>
                <a:gd name="T27" fmla="*/ 61 h 738"/>
                <a:gd name="T28" fmla="*/ 194 w 401"/>
                <a:gd name="T29" fmla="*/ 92 h 738"/>
                <a:gd name="T30" fmla="*/ 177 w 401"/>
                <a:gd name="T31" fmla="*/ 89 h 738"/>
                <a:gd name="T32" fmla="*/ 177 w 401"/>
                <a:gd name="T33" fmla="*/ 89 h 738"/>
                <a:gd name="T34" fmla="*/ 138 w 401"/>
                <a:gd name="T35" fmla="*/ 147 h 738"/>
                <a:gd name="T36" fmla="*/ 200 w 401"/>
                <a:gd name="T37" fmla="*/ 221 h 738"/>
                <a:gd name="T38" fmla="*/ 294 w 401"/>
                <a:gd name="T39" fmla="*/ 231 h 738"/>
                <a:gd name="T40" fmla="*/ 225 w 401"/>
                <a:gd name="T41" fmla="*/ 274 h 738"/>
                <a:gd name="T42" fmla="*/ 177 w 401"/>
                <a:gd name="T43" fmla="*/ 241 h 738"/>
                <a:gd name="T44" fmla="*/ 174 w 401"/>
                <a:gd name="T45" fmla="*/ 272 h 738"/>
                <a:gd name="T46" fmla="*/ 106 w 401"/>
                <a:gd name="T47" fmla="*/ 231 h 738"/>
                <a:gd name="T48" fmla="*/ 41 w 401"/>
                <a:gd name="T49" fmla="*/ 391 h 738"/>
                <a:gd name="T50" fmla="*/ 168 w 401"/>
                <a:gd name="T51" fmla="*/ 357 h 738"/>
                <a:gd name="T52" fmla="*/ 47 w 401"/>
                <a:gd name="T53" fmla="*/ 413 h 738"/>
                <a:gd name="T54" fmla="*/ 47 w 401"/>
                <a:gd name="T55" fmla="*/ 413 h 738"/>
                <a:gd name="T56" fmla="*/ 152 w 401"/>
                <a:gd name="T57" fmla="*/ 650 h 738"/>
                <a:gd name="T58" fmla="*/ 249 w 401"/>
                <a:gd name="T59" fmla="*/ 650 h 738"/>
                <a:gd name="T60" fmla="*/ 227 w 401"/>
                <a:gd name="T61" fmla="*/ 534 h 738"/>
                <a:gd name="T62" fmla="*/ 194 w 401"/>
                <a:gd name="T63" fmla="*/ 711 h 738"/>
                <a:gd name="T64" fmla="*/ 93 w 401"/>
                <a:gd name="T65" fmla="*/ 534 h 738"/>
                <a:gd name="T66" fmla="*/ 173 w 401"/>
                <a:gd name="T67" fmla="*/ 413 h 738"/>
                <a:gd name="T68" fmla="*/ 330 w 401"/>
                <a:gd name="T69" fmla="*/ 484 h 738"/>
                <a:gd name="T70" fmla="*/ 189 w 401"/>
                <a:gd name="T71" fmla="*/ 391 h 738"/>
                <a:gd name="T72" fmla="*/ 230 w 401"/>
                <a:gd name="T73" fmla="*/ 391 h 738"/>
                <a:gd name="T74" fmla="*/ 249 w 401"/>
                <a:gd name="T75" fmla="*/ 413 h 738"/>
                <a:gd name="T76" fmla="*/ 307 w 401"/>
                <a:gd name="T77" fmla="*/ 391 h 738"/>
                <a:gd name="T78" fmla="*/ 361 w 401"/>
                <a:gd name="T79" fmla="*/ 391 h 738"/>
                <a:gd name="T80" fmla="*/ 374 w 401"/>
                <a:gd name="T81" fmla="*/ 336 h 738"/>
                <a:gd name="T82" fmla="*/ 200 w 401"/>
                <a:gd name="T83" fmla="*/ 364 h 738"/>
                <a:gd name="T84" fmla="*/ 29 w 401"/>
                <a:gd name="T85" fmla="*/ 336 h 738"/>
                <a:gd name="T86" fmla="*/ 132 w 401"/>
                <a:gd name="T87" fmla="*/ 256 h 738"/>
                <a:gd name="T88" fmla="*/ 145 w 401"/>
                <a:gd name="T89" fmla="*/ 300 h 738"/>
                <a:gd name="T90" fmla="*/ 194 w 401"/>
                <a:gd name="T91" fmla="*/ 273 h 738"/>
                <a:gd name="T92" fmla="*/ 198 w 401"/>
                <a:gd name="T93" fmla="*/ 252 h 738"/>
                <a:gd name="T94" fmla="*/ 205 w 401"/>
                <a:gd name="T95" fmla="*/ 278 h 738"/>
                <a:gd name="T96" fmla="*/ 281 w 401"/>
                <a:gd name="T97" fmla="*/ 280 h 738"/>
                <a:gd name="T98" fmla="*/ 294 w 401"/>
                <a:gd name="T99" fmla="*/ 25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1" h="738">
                  <a:moveTo>
                    <a:pt x="392" y="207"/>
                  </a:moveTo>
                  <a:cubicBezTo>
                    <a:pt x="389" y="199"/>
                    <a:pt x="389" y="199"/>
                    <a:pt x="389" y="199"/>
                  </a:cubicBezTo>
                  <a:cubicBezTo>
                    <a:pt x="334" y="199"/>
                    <a:pt x="334" y="199"/>
                    <a:pt x="334" y="199"/>
                  </a:cubicBezTo>
                  <a:cubicBezTo>
                    <a:pt x="334" y="149"/>
                    <a:pt x="334" y="149"/>
                    <a:pt x="334" y="149"/>
                  </a:cubicBezTo>
                  <a:cubicBezTo>
                    <a:pt x="334" y="135"/>
                    <a:pt x="327" y="121"/>
                    <a:pt x="308" y="115"/>
                  </a:cubicBezTo>
                  <a:cubicBezTo>
                    <a:pt x="295" y="99"/>
                    <a:pt x="276" y="85"/>
                    <a:pt x="255" y="76"/>
                  </a:cubicBezTo>
                  <a:cubicBezTo>
                    <a:pt x="255" y="31"/>
                    <a:pt x="255" y="31"/>
                    <a:pt x="255" y="31"/>
                  </a:cubicBezTo>
                  <a:cubicBezTo>
                    <a:pt x="224" y="31"/>
                    <a:pt x="224" y="31"/>
                    <a:pt x="224" y="31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31"/>
                    <a:pt x="177" y="31"/>
                    <a:pt x="177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76"/>
                    <a:pt x="146" y="76"/>
                    <a:pt x="146" y="76"/>
                  </a:cubicBezTo>
                  <a:cubicBezTo>
                    <a:pt x="125" y="85"/>
                    <a:pt x="106" y="99"/>
                    <a:pt x="93" y="115"/>
                  </a:cubicBezTo>
                  <a:cubicBezTo>
                    <a:pt x="74" y="121"/>
                    <a:pt x="67" y="135"/>
                    <a:pt x="67" y="149"/>
                  </a:cubicBezTo>
                  <a:cubicBezTo>
                    <a:pt x="67" y="199"/>
                    <a:pt x="67" y="199"/>
                    <a:pt x="67" y="199"/>
                  </a:cubicBezTo>
                  <a:cubicBezTo>
                    <a:pt x="13" y="199"/>
                    <a:pt x="13" y="199"/>
                    <a:pt x="13" y="199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3" y="227"/>
                    <a:pt x="0" y="249"/>
                    <a:pt x="0" y="273"/>
                  </a:cubicBezTo>
                  <a:cubicBezTo>
                    <a:pt x="0" y="347"/>
                    <a:pt x="28" y="433"/>
                    <a:pt x="55" y="501"/>
                  </a:cubicBezTo>
                  <a:cubicBezTo>
                    <a:pt x="96" y="602"/>
                    <a:pt x="150" y="695"/>
                    <a:pt x="179" y="726"/>
                  </a:cubicBezTo>
                  <a:cubicBezTo>
                    <a:pt x="185" y="732"/>
                    <a:pt x="191" y="738"/>
                    <a:pt x="200" y="738"/>
                  </a:cubicBezTo>
                  <a:cubicBezTo>
                    <a:pt x="200" y="738"/>
                    <a:pt x="200" y="738"/>
                    <a:pt x="200" y="738"/>
                  </a:cubicBezTo>
                  <a:cubicBezTo>
                    <a:pt x="201" y="738"/>
                    <a:pt x="201" y="738"/>
                    <a:pt x="201" y="738"/>
                  </a:cubicBezTo>
                  <a:cubicBezTo>
                    <a:pt x="210" y="738"/>
                    <a:pt x="215" y="732"/>
                    <a:pt x="222" y="726"/>
                  </a:cubicBezTo>
                  <a:cubicBezTo>
                    <a:pt x="251" y="695"/>
                    <a:pt x="306" y="602"/>
                    <a:pt x="347" y="501"/>
                  </a:cubicBezTo>
                  <a:cubicBezTo>
                    <a:pt x="374" y="433"/>
                    <a:pt x="401" y="347"/>
                    <a:pt x="401" y="273"/>
                  </a:cubicBezTo>
                  <a:cubicBezTo>
                    <a:pt x="401" y="249"/>
                    <a:pt x="399" y="227"/>
                    <a:pt x="392" y="207"/>
                  </a:cubicBezTo>
                  <a:moveTo>
                    <a:pt x="312" y="149"/>
                  </a:moveTo>
                  <a:cubicBezTo>
                    <a:pt x="312" y="199"/>
                    <a:pt x="312" y="199"/>
                    <a:pt x="312" y="199"/>
                  </a:cubicBezTo>
                  <a:cubicBezTo>
                    <a:pt x="263" y="199"/>
                    <a:pt x="263" y="199"/>
                    <a:pt x="263" y="199"/>
                  </a:cubicBezTo>
                  <a:cubicBezTo>
                    <a:pt x="263" y="147"/>
                    <a:pt x="263" y="147"/>
                    <a:pt x="263" y="147"/>
                  </a:cubicBezTo>
                  <a:cubicBezTo>
                    <a:pt x="263" y="140"/>
                    <a:pt x="264" y="139"/>
                    <a:pt x="266" y="138"/>
                  </a:cubicBezTo>
                  <a:cubicBezTo>
                    <a:pt x="268" y="136"/>
                    <a:pt x="275" y="134"/>
                    <a:pt x="290" y="134"/>
                  </a:cubicBezTo>
                  <a:cubicBezTo>
                    <a:pt x="310" y="134"/>
                    <a:pt x="312" y="143"/>
                    <a:pt x="312" y="149"/>
                  </a:cubicBezTo>
                  <a:moveTo>
                    <a:pt x="276" y="113"/>
                  </a:moveTo>
                  <a:cubicBezTo>
                    <a:pt x="269" y="114"/>
                    <a:pt x="261" y="116"/>
                    <a:pt x="255" y="119"/>
                  </a:cubicBezTo>
                  <a:cubicBezTo>
                    <a:pt x="248" y="108"/>
                    <a:pt x="238" y="101"/>
                    <a:pt x="224" y="97"/>
                  </a:cubicBezTo>
                  <a:cubicBezTo>
                    <a:pt x="224" y="89"/>
                    <a:pt x="224" y="89"/>
                    <a:pt x="224" y="89"/>
                  </a:cubicBezTo>
                  <a:cubicBezTo>
                    <a:pt x="243" y="93"/>
                    <a:pt x="262" y="101"/>
                    <a:pt x="276" y="113"/>
                  </a:cubicBezTo>
                  <a:moveTo>
                    <a:pt x="241" y="147"/>
                  </a:moveTo>
                  <a:cubicBezTo>
                    <a:pt x="241" y="199"/>
                    <a:pt x="241" y="199"/>
                    <a:pt x="241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47"/>
                    <a:pt x="160" y="147"/>
                    <a:pt x="160" y="147"/>
                  </a:cubicBezTo>
                  <a:cubicBezTo>
                    <a:pt x="160" y="132"/>
                    <a:pt x="170" y="114"/>
                    <a:pt x="200" y="114"/>
                  </a:cubicBezTo>
                  <a:cubicBezTo>
                    <a:pt x="231" y="114"/>
                    <a:pt x="241" y="132"/>
                    <a:pt x="241" y="147"/>
                  </a:cubicBezTo>
                  <a:moveTo>
                    <a:pt x="163" y="48"/>
                  </a:moveTo>
                  <a:cubicBezTo>
                    <a:pt x="194" y="48"/>
                    <a:pt x="194" y="48"/>
                    <a:pt x="194" y="48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200" y="17"/>
                    <a:pt x="200" y="17"/>
                    <a:pt x="200" y="17"/>
                  </a:cubicBezTo>
                  <a:cubicBezTo>
                    <a:pt x="207" y="17"/>
                    <a:pt x="207" y="17"/>
                    <a:pt x="207" y="17"/>
                  </a:cubicBezTo>
                  <a:cubicBezTo>
                    <a:pt x="207" y="48"/>
                    <a:pt x="207" y="48"/>
                    <a:pt x="207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38" y="61"/>
                    <a:pt x="238" y="61"/>
                    <a:pt x="238" y="61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194" y="92"/>
                    <a:pt x="194" y="92"/>
                    <a:pt x="194" y="9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63" y="61"/>
                    <a:pt x="163" y="61"/>
                    <a:pt x="163" y="61"/>
                  </a:cubicBezTo>
                  <a:lnTo>
                    <a:pt x="163" y="48"/>
                  </a:lnTo>
                  <a:close/>
                  <a:moveTo>
                    <a:pt x="177" y="89"/>
                  </a:moveTo>
                  <a:cubicBezTo>
                    <a:pt x="177" y="97"/>
                    <a:pt x="177" y="97"/>
                    <a:pt x="177" y="97"/>
                  </a:cubicBezTo>
                  <a:cubicBezTo>
                    <a:pt x="164" y="101"/>
                    <a:pt x="153" y="108"/>
                    <a:pt x="146" y="119"/>
                  </a:cubicBezTo>
                  <a:cubicBezTo>
                    <a:pt x="140" y="116"/>
                    <a:pt x="133" y="114"/>
                    <a:pt x="125" y="113"/>
                  </a:cubicBezTo>
                  <a:cubicBezTo>
                    <a:pt x="140" y="101"/>
                    <a:pt x="158" y="93"/>
                    <a:pt x="177" y="89"/>
                  </a:cubicBezTo>
                  <a:moveTo>
                    <a:pt x="89" y="149"/>
                  </a:moveTo>
                  <a:cubicBezTo>
                    <a:pt x="89" y="143"/>
                    <a:pt x="91" y="134"/>
                    <a:pt x="111" y="134"/>
                  </a:cubicBezTo>
                  <a:cubicBezTo>
                    <a:pt x="126" y="134"/>
                    <a:pt x="133" y="136"/>
                    <a:pt x="136" y="138"/>
                  </a:cubicBezTo>
                  <a:cubicBezTo>
                    <a:pt x="137" y="139"/>
                    <a:pt x="138" y="140"/>
                    <a:pt x="138" y="147"/>
                  </a:cubicBezTo>
                  <a:cubicBezTo>
                    <a:pt x="138" y="199"/>
                    <a:pt x="138" y="199"/>
                    <a:pt x="138" y="199"/>
                  </a:cubicBezTo>
                  <a:cubicBezTo>
                    <a:pt x="89" y="199"/>
                    <a:pt x="89" y="199"/>
                    <a:pt x="89" y="199"/>
                  </a:cubicBezTo>
                  <a:lnTo>
                    <a:pt x="89" y="149"/>
                  </a:lnTo>
                  <a:close/>
                  <a:moveTo>
                    <a:pt x="200" y="221"/>
                  </a:moveTo>
                  <a:cubicBezTo>
                    <a:pt x="200" y="221"/>
                    <a:pt x="200" y="221"/>
                    <a:pt x="200" y="221"/>
                  </a:cubicBezTo>
                  <a:cubicBezTo>
                    <a:pt x="374" y="221"/>
                    <a:pt x="374" y="221"/>
                    <a:pt x="374" y="221"/>
                  </a:cubicBezTo>
                  <a:cubicBezTo>
                    <a:pt x="374" y="224"/>
                    <a:pt x="375" y="228"/>
                    <a:pt x="376" y="231"/>
                  </a:cubicBezTo>
                  <a:cubicBezTo>
                    <a:pt x="294" y="231"/>
                    <a:pt x="294" y="231"/>
                    <a:pt x="294" y="231"/>
                  </a:cubicBezTo>
                  <a:cubicBezTo>
                    <a:pt x="260" y="231"/>
                    <a:pt x="245" y="240"/>
                    <a:pt x="245" y="259"/>
                  </a:cubicBezTo>
                  <a:cubicBezTo>
                    <a:pt x="245" y="266"/>
                    <a:pt x="248" y="272"/>
                    <a:pt x="254" y="277"/>
                  </a:cubicBezTo>
                  <a:cubicBezTo>
                    <a:pt x="250" y="279"/>
                    <a:pt x="233" y="284"/>
                    <a:pt x="231" y="285"/>
                  </a:cubicBezTo>
                  <a:cubicBezTo>
                    <a:pt x="229" y="283"/>
                    <a:pt x="225" y="280"/>
                    <a:pt x="225" y="274"/>
                  </a:cubicBezTo>
                  <a:cubicBezTo>
                    <a:pt x="226" y="272"/>
                    <a:pt x="230" y="266"/>
                    <a:pt x="230" y="258"/>
                  </a:cubicBezTo>
                  <a:cubicBezTo>
                    <a:pt x="230" y="246"/>
                    <a:pt x="222" y="234"/>
                    <a:pt x="200" y="233"/>
                  </a:cubicBezTo>
                  <a:cubicBezTo>
                    <a:pt x="190" y="233"/>
                    <a:pt x="184" y="236"/>
                    <a:pt x="178" y="240"/>
                  </a:cubicBezTo>
                  <a:cubicBezTo>
                    <a:pt x="178" y="241"/>
                    <a:pt x="178" y="241"/>
                    <a:pt x="177" y="241"/>
                  </a:cubicBezTo>
                  <a:cubicBezTo>
                    <a:pt x="168" y="244"/>
                    <a:pt x="163" y="250"/>
                    <a:pt x="163" y="258"/>
                  </a:cubicBezTo>
                  <a:cubicBezTo>
                    <a:pt x="163" y="267"/>
                    <a:pt x="163" y="267"/>
                    <a:pt x="163" y="267"/>
                  </a:cubicBezTo>
                  <a:cubicBezTo>
                    <a:pt x="163" y="267"/>
                    <a:pt x="167" y="267"/>
                    <a:pt x="169" y="268"/>
                  </a:cubicBezTo>
                  <a:cubicBezTo>
                    <a:pt x="172" y="269"/>
                    <a:pt x="173" y="270"/>
                    <a:pt x="174" y="272"/>
                  </a:cubicBezTo>
                  <a:cubicBezTo>
                    <a:pt x="176" y="275"/>
                    <a:pt x="174" y="283"/>
                    <a:pt x="169" y="285"/>
                  </a:cubicBezTo>
                  <a:cubicBezTo>
                    <a:pt x="167" y="284"/>
                    <a:pt x="150" y="279"/>
                    <a:pt x="146" y="277"/>
                  </a:cubicBezTo>
                  <a:cubicBezTo>
                    <a:pt x="152" y="272"/>
                    <a:pt x="156" y="266"/>
                    <a:pt x="156" y="259"/>
                  </a:cubicBezTo>
                  <a:cubicBezTo>
                    <a:pt x="156" y="240"/>
                    <a:pt x="141" y="231"/>
                    <a:pt x="106" y="231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7" y="228"/>
                    <a:pt x="28" y="224"/>
                    <a:pt x="29" y="221"/>
                  </a:cubicBezTo>
                  <a:lnTo>
                    <a:pt x="200" y="221"/>
                  </a:lnTo>
                  <a:close/>
                  <a:moveTo>
                    <a:pt x="41" y="391"/>
                  </a:moveTo>
                  <a:cubicBezTo>
                    <a:pt x="38" y="379"/>
                    <a:pt x="35" y="369"/>
                    <a:pt x="33" y="357"/>
                  </a:cubicBezTo>
                  <a:cubicBezTo>
                    <a:pt x="57" y="354"/>
                    <a:pt x="116" y="344"/>
                    <a:pt x="158" y="338"/>
                  </a:cubicBezTo>
                  <a:lnTo>
                    <a:pt x="41" y="391"/>
                  </a:lnTo>
                  <a:close/>
                  <a:moveTo>
                    <a:pt x="168" y="357"/>
                  </a:moveTo>
                  <a:cubicBezTo>
                    <a:pt x="145" y="391"/>
                    <a:pt x="145" y="391"/>
                    <a:pt x="145" y="391"/>
                  </a:cubicBezTo>
                  <a:cubicBezTo>
                    <a:pt x="95" y="391"/>
                    <a:pt x="95" y="391"/>
                    <a:pt x="95" y="391"/>
                  </a:cubicBezTo>
                  <a:lnTo>
                    <a:pt x="168" y="357"/>
                  </a:lnTo>
                  <a:close/>
                  <a:moveTo>
                    <a:pt x="47" y="413"/>
                  </a:moveTo>
                  <a:cubicBezTo>
                    <a:pt x="152" y="413"/>
                    <a:pt x="152" y="413"/>
                    <a:pt x="152" y="413"/>
                  </a:cubicBezTo>
                  <a:cubicBezTo>
                    <a:pt x="152" y="463"/>
                    <a:pt x="152" y="463"/>
                    <a:pt x="152" y="463"/>
                  </a:cubicBezTo>
                  <a:cubicBezTo>
                    <a:pt x="64" y="463"/>
                    <a:pt x="64" y="463"/>
                    <a:pt x="64" y="463"/>
                  </a:cubicBezTo>
                  <a:cubicBezTo>
                    <a:pt x="58" y="446"/>
                    <a:pt x="52" y="429"/>
                    <a:pt x="47" y="413"/>
                  </a:cubicBezTo>
                  <a:moveTo>
                    <a:pt x="152" y="650"/>
                  </a:moveTo>
                  <a:cubicBezTo>
                    <a:pt x="137" y="623"/>
                    <a:pt x="119" y="591"/>
                    <a:pt x="103" y="556"/>
                  </a:cubicBezTo>
                  <a:cubicBezTo>
                    <a:pt x="152" y="556"/>
                    <a:pt x="152" y="556"/>
                    <a:pt x="152" y="556"/>
                  </a:cubicBezTo>
                  <a:lnTo>
                    <a:pt x="152" y="650"/>
                  </a:lnTo>
                  <a:close/>
                  <a:moveTo>
                    <a:pt x="249" y="650"/>
                  </a:moveTo>
                  <a:cubicBezTo>
                    <a:pt x="249" y="556"/>
                    <a:pt x="249" y="556"/>
                    <a:pt x="249" y="556"/>
                  </a:cubicBezTo>
                  <a:cubicBezTo>
                    <a:pt x="299" y="556"/>
                    <a:pt x="299" y="556"/>
                    <a:pt x="299" y="556"/>
                  </a:cubicBezTo>
                  <a:cubicBezTo>
                    <a:pt x="282" y="591"/>
                    <a:pt x="265" y="623"/>
                    <a:pt x="249" y="650"/>
                  </a:cubicBezTo>
                  <a:moveTo>
                    <a:pt x="327" y="492"/>
                  </a:moveTo>
                  <a:cubicBezTo>
                    <a:pt x="321" y="507"/>
                    <a:pt x="314" y="520"/>
                    <a:pt x="308" y="534"/>
                  </a:cubicBezTo>
                  <a:cubicBezTo>
                    <a:pt x="238" y="534"/>
                    <a:pt x="238" y="534"/>
                    <a:pt x="238" y="534"/>
                  </a:cubicBezTo>
                  <a:cubicBezTo>
                    <a:pt x="227" y="534"/>
                    <a:pt x="227" y="534"/>
                    <a:pt x="227" y="534"/>
                  </a:cubicBezTo>
                  <a:cubicBezTo>
                    <a:pt x="227" y="684"/>
                    <a:pt x="227" y="684"/>
                    <a:pt x="227" y="684"/>
                  </a:cubicBezTo>
                  <a:cubicBezTo>
                    <a:pt x="219" y="695"/>
                    <a:pt x="212" y="704"/>
                    <a:pt x="206" y="711"/>
                  </a:cubicBezTo>
                  <a:cubicBezTo>
                    <a:pt x="204" y="712"/>
                    <a:pt x="202" y="715"/>
                    <a:pt x="200" y="716"/>
                  </a:cubicBezTo>
                  <a:cubicBezTo>
                    <a:pt x="199" y="715"/>
                    <a:pt x="196" y="712"/>
                    <a:pt x="194" y="711"/>
                  </a:cubicBezTo>
                  <a:cubicBezTo>
                    <a:pt x="188" y="704"/>
                    <a:pt x="182" y="695"/>
                    <a:pt x="173" y="684"/>
                  </a:cubicBezTo>
                  <a:cubicBezTo>
                    <a:pt x="173" y="534"/>
                    <a:pt x="173" y="534"/>
                    <a:pt x="173" y="534"/>
                  </a:cubicBezTo>
                  <a:cubicBezTo>
                    <a:pt x="163" y="534"/>
                    <a:pt x="163" y="534"/>
                    <a:pt x="163" y="534"/>
                  </a:cubicBezTo>
                  <a:cubicBezTo>
                    <a:pt x="93" y="534"/>
                    <a:pt x="93" y="534"/>
                    <a:pt x="93" y="534"/>
                  </a:cubicBezTo>
                  <a:cubicBezTo>
                    <a:pt x="87" y="520"/>
                    <a:pt x="81" y="507"/>
                    <a:pt x="75" y="492"/>
                  </a:cubicBezTo>
                  <a:cubicBezTo>
                    <a:pt x="74" y="490"/>
                    <a:pt x="73" y="487"/>
                    <a:pt x="72" y="484"/>
                  </a:cubicBezTo>
                  <a:cubicBezTo>
                    <a:pt x="173" y="484"/>
                    <a:pt x="173" y="484"/>
                    <a:pt x="173" y="484"/>
                  </a:cubicBezTo>
                  <a:cubicBezTo>
                    <a:pt x="173" y="413"/>
                    <a:pt x="173" y="413"/>
                    <a:pt x="173" y="413"/>
                  </a:cubicBezTo>
                  <a:cubicBezTo>
                    <a:pt x="200" y="413"/>
                    <a:pt x="200" y="413"/>
                    <a:pt x="200" y="413"/>
                  </a:cubicBezTo>
                  <a:cubicBezTo>
                    <a:pt x="227" y="413"/>
                    <a:pt x="227" y="413"/>
                    <a:pt x="227" y="413"/>
                  </a:cubicBezTo>
                  <a:cubicBezTo>
                    <a:pt x="227" y="484"/>
                    <a:pt x="227" y="484"/>
                    <a:pt x="227" y="484"/>
                  </a:cubicBezTo>
                  <a:cubicBezTo>
                    <a:pt x="330" y="484"/>
                    <a:pt x="330" y="484"/>
                    <a:pt x="330" y="484"/>
                  </a:cubicBezTo>
                  <a:cubicBezTo>
                    <a:pt x="329" y="487"/>
                    <a:pt x="328" y="490"/>
                    <a:pt x="327" y="492"/>
                  </a:cubicBezTo>
                  <a:moveTo>
                    <a:pt x="171" y="391"/>
                  </a:moveTo>
                  <a:cubicBezTo>
                    <a:pt x="189" y="364"/>
                    <a:pt x="189" y="364"/>
                    <a:pt x="189" y="364"/>
                  </a:cubicBezTo>
                  <a:cubicBezTo>
                    <a:pt x="189" y="391"/>
                    <a:pt x="189" y="391"/>
                    <a:pt x="189" y="391"/>
                  </a:cubicBezTo>
                  <a:lnTo>
                    <a:pt x="171" y="391"/>
                  </a:lnTo>
                  <a:close/>
                  <a:moveTo>
                    <a:pt x="211" y="391"/>
                  </a:moveTo>
                  <a:cubicBezTo>
                    <a:pt x="211" y="364"/>
                    <a:pt x="211" y="364"/>
                    <a:pt x="211" y="364"/>
                  </a:cubicBezTo>
                  <a:cubicBezTo>
                    <a:pt x="230" y="391"/>
                    <a:pt x="230" y="391"/>
                    <a:pt x="230" y="391"/>
                  </a:cubicBezTo>
                  <a:lnTo>
                    <a:pt x="211" y="391"/>
                  </a:lnTo>
                  <a:close/>
                  <a:moveTo>
                    <a:pt x="338" y="463"/>
                  </a:moveTo>
                  <a:cubicBezTo>
                    <a:pt x="249" y="463"/>
                    <a:pt x="249" y="463"/>
                    <a:pt x="249" y="463"/>
                  </a:cubicBezTo>
                  <a:cubicBezTo>
                    <a:pt x="249" y="413"/>
                    <a:pt x="249" y="413"/>
                    <a:pt x="249" y="413"/>
                  </a:cubicBezTo>
                  <a:cubicBezTo>
                    <a:pt x="355" y="413"/>
                    <a:pt x="355" y="413"/>
                    <a:pt x="355" y="413"/>
                  </a:cubicBezTo>
                  <a:cubicBezTo>
                    <a:pt x="350" y="429"/>
                    <a:pt x="344" y="446"/>
                    <a:pt x="338" y="463"/>
                  </a:cubicBezTo>
                  <a:moveTo>
                    <a:pt x="232" y="357"/>
                  </a:moveTo>
                  <a:cubicBezTo>
                    <a:pt x="307" y="391"/>
                    <a:pt x="307" y="391"/>
                    <a:pt x="307" y="391"/>
                  </a:cubicBezTo>
                  <a:cubicBezTo>
                    <a:pt x="256" y="391"/>
                    <a:pt x="256" y="391"/>
                    <a:pt x="256" y="391"/>
                  </a:cubicBezTo>
                  <a:lnTo>
                    <a:pt x="232" y="357"/>
                  </a:lnTo>
                  <a:close/>
                  <a:moveTo>
                    <a:pt x="361" y="391"/>
                  </a:moveTo>
                  <a:cubicBezTo>
                    <a:pt x="361" y="391"/>
                    <a:pt x="361" y="391"/>
                    <a:pt x="361" y="391"/>
                  </a:cubicBezTo>
                  <a:cubicBezTo>
                    <a:pt x="244" y="338"/>
                    <a:pt x="244" y="338"/>
                    <a:pt x="244" y="338"/>
                  </a:cubicBezTo>
                  <a:cubicBezTo>
                    <a:pt x="285" y="344"/>
                    <a:pt x="345" y="354"/>
                    <a:pt x="369" y="357"/>
                  </a:cubicBezTo>
                  <a:cubicBezTo>
                    <a:pt x="367" y="369"/>
                    <a:pt x="364" y="379"/>
                    <a:pt x="361" y="391"/>
                  </a:cubicBezTo>
                  <a:moveTo>
                    <a:pt x="374" y="336"/>
                  </a:moveTo>
                  <a:cubicBezTo>
                    <a:pt x="235" y="315"/>
                    <a:pt x="235" y="315"/>
                    <a:pt x="235" y="315"/>
                  </a:cubicBezTo>
                  <a:cubicBezTo>
                    <a:pt x="236" y="319"/>
                    <a:pt x="238" y="324"/>
                    <a:pt x="238" y="329"/>
                  </a:cubicBezTo>
                  <a:cubicBezTo>
                    <a:pt x="238" y="348"/>
                    <a:pt x="222" y="364"/>
                    <a:pt x="201" y="364"/>
                  </a:cubicBezTo>
                  <a:cubicBezTo>
                    <a:pt x="200" y="364"/>
                    <a:pt x="200" y="364"/>
                    <a:pt x="200" y="364"/>
                  </a:cubicBezTo>
                  <a:cubicBezTo>
                    <a:pt x="199" y="364"/>
                    <a:pt x="199" y="364"/>
                    <a:pt x="199" y="364"/>
                  </a:cubicBezTo>
                  <a:cubicBezTo>
                    <a:pt x="179" y="364"/>
                    <a:pt x="164" y="348"/>
                    <a:pt x="164" y="329"/>
                  </a:cubicBezTo>
                  <a:cubicBezTo>
                    <a:pt x="164" y="324"/>
                    <a:pt x="165" y="319"/>
                    <a:pt x="167" y="315"/>
                  </a:cubicBezTo>
                  <a:cubicBezTo>
                    <a:pt x="29" y="336"/>
                    <a:pt x="29" y="336"/>
                    <a:pt x="29" y="336"/>
                  </a:cubicBezTo>
                  <a:cubicBezTo>
                    <a:pt x="24" y="313"/>
                    <a:pt x="22" y="292"/>
                    <a:pt x="22" y="272"/>
                  </a:cubicBezTo>
                  <a:cubicBezTo>
                    <a:pt x="22" y="265"/>
                    <a:pt x="23" y="259"/>
                    <a:pt x="23" y="252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29" y="252"/>
                    <a:pt x="131" y="255"/>
                    <a:pt x="132" y="256"/>
                  </a:cubicBezTo>
                  <a:cubicBezTo>
                    <a:pt x="133" y="257"/>
                    <a:pt x="134" y="261"/>
                    <a:pt x="132" y="262"/>
                  </a:cubicBezTo>
                  <a:cubicBezTo>
                    <a:pt x="126" y="265"/>
                    <a:pt x="119" y="269"/>
                    <a:pt x="119" y="280"/>
                  </a:cubicBezTo>
                  <a:cubicBezTo>
                    <a:pt x="119" y="280"/>
                    <a:pt x="119" y="280"/>
                    <a:pt x="119" y="280"/>
                  </a:cubicBezTo>
                  <a:cubicBezTo>
                    <a:pt x="119" y="289"/>
                    <a:pt x="127" y="293"/>
                    <a:pt x="145" y="300"/>
                  </a:cubicBezTo>
                  <a:cubicBezTo>
                    <a:pt x="151" y="302"/>
                    <a:pt x="170" y="309"/>
                    <a:pt x="170" y="309"/>
                  </a:cubicBezTo>
                  <a:cubicBezTo>
                    <a:pt x="174" y="307"/>
                    <a:pt x="174" y="307"/>
                    <a:pt x="174" y="307"/>
                  </a:cubicBezTo>
                  <a:cubicBezTo>
                    <a:pt x="180" y="304"/>
                    <a:pt x="194" y="295"/>
                    <a:pt x="194" y="278"/>
                  </a:cubicBezTo>
                  <a:cubicBezTo>
                    <a:pt x="194" y="276"/>
                    <a:pt x="194" y="275"/>
                    <a:pt x="194" y="273"/>
                  </a:cubicBezTo>
                  <a:cubicBezTo>
                    <a:pt x="194" y="271"/>
                    <a:pt x="193" y="269"/>
                    <a:pt x="192" y="268"/>
                  </a:cubicBezTo>
                  <a:cubicBezTo>
                    <a:pt x="192" y="268"/>
                    <a:pt x="192" y="268"/>
                    <a:pt x="192" y="268"/>
                  </a:cubicBezTo>
                  <a:cubicBezTo>
                    <a:pt x="189" y="262"/>
                    <a:pt x="185" y="260"/>
                    <a:pt x="185" y="260"/>
                  </a:cubicBezTo>
                  <a:cubicBezTo>
                    <a:pt x="185" y="260"/>
                    <a:pt x="187" y="253"/>
                    <a:pt x="198" y="252"/>
                  </a:cubicBezTo>
                  <a:cubicBezTo>
                    <a:pt x="198" y="252"/>
                    <a:pt x="199" y="252"/>
                    <a:pt x="200" y="252"/>
                  </a:cubicBezTo>
                  <a:cubicBezTo>
                    <a:pt x="200" y="252"/>
                    <a:pt x="200" y="252"/>
                    <a:pt x="200" y="252"/>
                  </a:cubicBezTo>
                  <a:cubicBezTo>
                    <a:pt x="206" y="252"/>
                    <a:pt x="210" y="256"/>
                    <a:pt x="210" y="262"/>
                  </a:cubicBezTo>
                  <a:cubicBezTo>
                    <a:pt x="210" y="268"/>
                    <a:pt x="205" y="270"/>
                    <a:pt x="205" y="278"/>
                  </a:cubicBezTo>
                  <a:cubicBezTo>
                    <a:pt x="205" y="295"/>
                    <a:pt x="219" y="304"/>
                    <a:pt x="226" y="307"/>
                  </a:cubicBezTo>
                  <a:cubicBezTo>
                    <a:pt x="230" y="309"/>
                    <a:pt x="230" y="309"/>
                    <a:pt x="230" y="309"/>
                  </a:cubicBezTo>
                  <a:cubicBezTo>
                    <a:pt x="230" y="309"/>
                    <a:pt x="249" y="302"/>
                    <a:pt x="255" y="300"/>
                  </a:cubicBezTo>
                  <a:cubicBezTo>
                    <a:pt x="274" y="293"/>
                    <a:pt x="281" y="289"/>
                    <a:pt x="281" y="280"/>
                  </a:cubicBezTo>
                  <a:cubicBezTo>
                    <a:pt x="281" y="280"/>
                    <a:pt x="281" y="280"/>
                    <a:pt x="281" y="280"/>
                  </a:cubicBezTo>
                  <a:cubicBezTo>
                    <a:pt x="281" y="269"/>
                    <a:pt x="274" y="265"/>
                    <a:pt x="269" y="262"/>
                  </a:cubicBezTo>
                  <a:cubicBezTo>
                    <a:pt x="266" y="261"/>
                    <a:pt x="267" y="257"/>
                    <a:pt x="269" y="256"/>
                  </a:cubicBezTo>
                  <a:cubicBezTo>
                    <a:pt x="270" y="255"/>
                    <a:pt x="272" y="252"/>
                    <a:pt x="294" y="252"/>
                  </a:cubicBezTo>
                  <a:cubicBezTo>
                    <a:pt x="379" y="252"/>
                    <a:pt x="379" y="252"/>
                    <a:pt x="379" y="252"/>
                  </a:cubicBezTo>
                  <a:cubicBezTo>
                    <a:pt x="379" y="259"/>
                    <a:pt x="380" y="265"/>
                    <a:pt x="380" y="272"/>
                  </a:cubicBezTo>
                  <a:cubicBezTo>
                    <a:pt x="380" y="292"/>
                    <a:pt x="378" y="313"/>
                    <a:pt x="374" y="3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2415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4383446"/>
            <a:ext cx="2440350" cy="304088"/>
          </a:xfrm>
          <a:prstGeom prst="rect">
            <a:avLst/>
          </a:prstGeom>
        </p:spPr>
      </p:pic>
      <p:sp>
        <p:nvSpPr>
          <p:cNvPr id="9" name="Rechthoek 8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503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7149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19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526001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5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7182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4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721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526400"/>
            <a:ext cx="81010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3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444698"/>
            <a:ext cx="8101000" cy="3909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585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9144000" cy="51434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/>
        </p:nvGrpSpPr>
        <p:grpSpPr>
          <a:xfrm>
            <a:off x="5867400" y="4698206"/>
            <a:ext cx="2427288" cy="226220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8303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782946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525378"/>
            <a:ext cx="8100000" cy="3152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522000" y="4680000"/>
            <a:ext cx="8100000" cy="8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4811400"/>
            <a:ext cx="1148400" cy="1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60" r:id="rId4"/>
    <p:sldLayoutId id="2147483652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B0145D00-6E50-48F8-AF0A-A53996111E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235494"/>
              </p:ext>
            </p:extLst>
          </p:nvPr>
        </p:nvGraphicFramePr>
        <p:xfrm>
          <a:off x="604838" y="142874"/>
          <a:ext cx="7934324" cy="4857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704746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adboudumc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" id="{010D9F1C-6723-4403-8A0F-7B7B87DEFB83}" vid="{734C3750-47CD-4789-BCDB-5284B5D107A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2075</TotalTime>
  <Words>89</Words>
  <Application>Microsoft Office PowerPoint</Application>
  <PresentationFormat>Diavoorstelling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 Theme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Pennings, Maartje</dc:creator>
  <cp:lastModifiedBy>Pennings, Maartje</cp:lastModifiedBy>
  <cp:revision>28</cp:revision>
  <dcterms:created xsi:type="dcterms:W3CDTF">2021-09-23T08:45:56Z</dcterms:created>
  <dcterms:modified xsi:type="dcterms:W3CDTF">2022-07-18T11:14:18Z</dcterms:modified>
</cp:coreProperties>
</file>