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</p:sldIdLst>
  <p:sldSz cx="9144000" cy="6858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2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9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3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2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3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4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2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80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1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4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1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2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0199-4D29-4B03-A8BB-DB9F461703D8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6CE05-1EA8-4810-B729-678322C59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5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E9DAFB-F38C-44CD-B6D0-A01B58F15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756" y="667118"/>
            <a:ext cx="3962609" cy="57161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E0730C-E02B-4ECF-BB07-01107EF3F053}"/>
              </a:ext>
            </a:extLst>
          </p:cNvPr>
          <p:cNvSpPr txBox="1"/>
          <p:nvPr/>
        </p:nvSpPr>
        <p:spPr>
          <a:xfrm>
            <a:off x="7520493" y="6383260"/>
            <a:ext cx="185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176_MCP.tre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1C47EE-63E4-49E6-B78D-9B1314711151}"/>
              </a:ext>
            </a:extLst>
          </p:cNvPr>
          <p:cNvSpPr txBox="1"/>
          <p:nvPr/>
        </p:nvSpPr>
        <p:spPr>
          <a:xfrm>
            <a:off x="490518" y="309810"/>
            <a:ext cx="22023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MCP from 176 HGV contigs,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Fasttree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subgroups are assigned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29AB3-6444-411E-AD88-B545F80142CF}"/>
              </a:ext>
            </a:extLst>
          </p:cNvPr>
          <p:cNvSpPr txBox="1"/>
          <p:nvPr/>
        </p:nvSpPr>
        <p:spPr>
          <a:xfrm>
            <a:off x="2485119" y="2281043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F1D48F-0178-46A5-B414-B9B6ADA5DFF0}"/>
              </a:ext>
            </a:extLst>
          </p:cNvPr>
          <p:cNvSpPr txBox="1"/>
          <p:nvPr/>
        </p:nvSpPr>
        <p:spPr>
          <a:xfrm>
            <a:off x="3451251" y="474740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26A91-20CE-4F2A-B29D-872BF3C0B993}"/>
              </a:ext>
            </a:extLst>
          </p:cNvPr>
          <p:cNvSpPr txBox="1"/>
          <p:nvPr/>
        </p:nvSpPr>
        <p:spPr>
          <a:xfrm>
            <a:off x="4466319" y="840124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748756-65E5-4CCD-93F8-B23CDF03867D}"/>
              </a:ext>
            </a:extLst>
          </p:cNvPr>
          <p:cNvSpPr txBox="1"/>
          <p:nvPr/>
        </p:nvSpPr>
        <p:spPr>
          <a:xfrm>
            <a:off x="4969658" y="401652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9A3E77-62EB-4C1B-AF8D-CC23BD0D5E2B}"/>
              </a:ext>
            </a:extLst>
          </p:cNvPr>
          <p:cNvSpPr txBox="1"/>
          <p:nvPr/>
        </p:nvSpPr>
        <p:spPr>
          <a:xfrm>
            <a:off x="5775002" y="879197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B5E527-6355-48B9-B62E-80B95E86FB20}"/>
              </a:ext>
            </a:extLst>
          </p:cNvPr>
          <p:cNvSpPr txBox="1"/>
          <p:nvPr/>
        </p:nvSpPr>
        <p:spPr>
          <a:xfrm>
            <a:off x="6035643" y="1944152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a6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EE8A5C-B7BB-428E-BE44-96369A16ACA9}"/>
              </a:ext>
            </a:extLst>
          </p:cNvPr>
          <p:cNvSpPr txBox="1"/>
          <p:nvPr/>
        </p:nvSpPr>
        <p:spPr>
          <a:xfrm>
            <a:off x="6531618" y="6175511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c1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D83283-17FC-44DF-9A03-ABF3FD8F8160}"/>
              </a:ext>
            </a:extLst>
          </p:cNvPr>
          <p:cNvSpPr txBox="1"/>
          <p:nvPr/>
        </p:nvSpPr>
        <p:spPr>
          <a:xfrm>
            <a:off x="5750489" y="5882898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c2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A588C2-3909-43CB-BFB3-5BE2A7BFE731}"/>
              </a:ext>
            </a:extLst>
          </p:cNvPr>
          <p:cNvSpPr txBox="1"/>
          <p:nvPr/>
        </p:nvSpPr>
        <p:spPr>
          <a:xfrm>
            <a:off x="4987879" y="5836957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b1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BAE669-6162-4F1D-A9EE-D88DEC5EB529}"/>
              </a:ext>
            </a:extLst>
          </p:cNvPr>
          <p:cNvSpPr txBox="1"/>
          <p:nvPr/>
        </p:nvSpPr>
        <p:spPr>
          <a:xfrm>
            <a:off x="4466319" y="5940832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b2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EABFF7-0F00-449F-9877-103CE513FFDB}"/>
              </a:ext>
            </a:extLst>
          </p:cNvPr>
          <p:cNvSpPr txBox="1"/>
          <p:nvPr/>
        </p:nvSpPr>
        <p:spPr>
          <a:xfrm>
            <a:off x="4219215" y="5852328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b3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E65C26-944A-43A0-90D2-9D97554EA896}"/>
              </a:ext>
            </a:extLst>
          </p:cNvPr>
          <p:cNvSpPr txBox="1"/>
          <p:nvPr/>
        </p:nvSpPr>
        <p:spPr>
          <a:xfrm>
            <a:off x="3458486" y="5855039"/>
            <a:ext cx="415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b4</a:t>
            </a:r>
          </a:p>
        </p:txBody>
      </p:sp>
    </p:spTree>
    <p:extLst>
      <p:ext uri="{BB962C8B-B14F-4D97-AF65-F5344CB8AC3E}">
        <p14:creationId xmlns:p14="http://schemas.microsoft.com/office/powerpoint/2010/main" val="26168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124360-982D-4052-97A9-124EB29A9ABE}"/>
              </a:ext>
            </a:extLst>
          </p:cNvPr>
          <p:cNvSpPr txBox="1"/>
          <p:nvPr/>
        </p:nvSpPr>
        <p:spPr>
          <a:xfrm>
            <a:off x="8141278" y="83128"/>
            <a:ext cx="185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flanking.cdr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4612120-CDEB-4F68-B9B1-FBFDAE9044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071126"/>
              </p:ext>
            </p:extLst>
          </p:nvPr>
        </p:nvGraphicFramePr>
        <p:xfrm>
          <a:off x="281920" y="872455"/>
          <a:ext cx="8580159" cy="5764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5880320" imgH="10661040" progId="CorelDraw.Graphic.20">
                  <p:embed/>
                </p:oleObj>
              </mc:Choice>
              <mc:Fallback>
                <p:oleObj name="CorelDRAW" r:id="rId2" imgW="15880320" imgH="10661040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920" y="872455"/>
                        <a:ext cx="8580159" cy="5764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71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33DDB4-AD46-4563-83B8-6637AEE5C0D4}"/>
              </a:ext>
            </a:extLst>
          </p:cNvPr>
          <p:cNvSpPr txBox="1"/>
          <p:nvPr/>
        </p:nvSpPr>
        <p:spPr>
          <a:xfrm>
            <a:off x="8141278" y="83128"/>
            <a:ext cx="185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2flanking.cdr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4EF22D0-6585-4E84-ACD6-CD7C0A13B6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979954"/>
              </p:ext>
            </p:extLst>
          </p:nvPr>
        </p:nvGraphicFramePr>
        <p:xfrm>
          <a:off x="759138" y="1946247"/>
          <a:ext cx="7765592" cy="3682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3795560" imgH="6530760" progId="CorelDraw.Graphic.20">
                  <p:embed/>
                </p:oleObj>
              </mc:Choice>
              <mc:Fallback>
                <p:oleObj name="CorelDRAW" r:id="rId2" imgW="13795560" imgH="6530760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59138" y="1946247"/>
                        <a:ext cx="7765592" cy="36821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4862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33DDB4-AD46-4563-83B8-6637AEE5C0D4}"/>
              </a:ext>
            </a:extLst>
          </p:cNvPr>
          <p:cNvSpPr txBox="1"/>
          <p:nvPr/>
        </p:nvSpPr>
        <p:spPr>
          <a:xfrm>
            <a:off x="8216611" y="0"/>
            <a:ext cx="185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3flanking.cdr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13AE9CA-E1F4-478D-8078-032749D7CD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815813"/>
              </p:ext>
            </p:extLst>
          </p:nvPr>
        </p:nvGraphicFramePr>
        <p:xfrm>
          <a:off x="360727" y="540027"/>
          <a:ext cx="8048625" cy="622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4249520" imgH="11020320" progId="CorelDraw.Graphic.20">
                  <p:embed/>
                </p:oleObj>
              </mc:Choice>
              <mc:Fallback>
                <p:oleObj name="CorelDRAW" r:id="rId2" imgW="14249520" imgH="11020320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727" y="540027"/>
                        <a:ext cx="8048625" cy="6223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817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33DDB4-AD46-4563-83B8-6637AEE5C0D4}"/>
              </a:ext>
            </a:extLst>
          </p:cNvPr>
          <p:cNvSpPr txBox="1"/>
          <p:nvPr/>
        </p:nvSpPr>
        <p:spPr>
          <a:xfrm>
            <a:off x="8141278" y="83128"/>
            <a:ext cx="185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4flanking.cdr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F1FA9FA-987B-4CB5-BE85-18C2CBA0D0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2198171"/>
              </p:ext>
            </p:extLst>
          </p:nvPr>
        </p:nvGraphicFramePr>
        <p:xfrm>
          <a:off x="327171" y="1697067"/>
          <a:ext cx="8123339" cy="4343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9454040" imgH="10297440" progId="CorelDraw.Graphic.20">
                  <p:embed/>
                </p:oleObj>
              </mc:Choice>
              <mc:Fallback>
                <p:oleObj name="CorelDRAW" r:id="rId2" imgW="19454040" imgH="10297440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7171" y="1697067"/>
                        <a:ext cx="8123339" cy="43430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4929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4225</TotalTime>
  <Words>39</Words>
  <Application>Microsoft Office PowerPoint</Application>
  <PresentationFormat>Letter Paper (8.5x11 in)</PresentationFormat>
  <Paragraphs>19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natyutin natyutin</dc:creator>
  <cp:lastModifiedBy>natyutin natyutin</cp:lastModifiedBy>
  <cp:revision>13</cp:revision>
  <cp:lastPrinted>2022-04-25T21:59:20Z</cp:lastPrinted>
  <dcterms:created xsi:type="dcterms:W3CDTF">2022-04-25T21:33:22Z</dcterms:created>
  <dcterms:modified xsi:type="dcterms:W3CDTF">2022-07-01T19:29:35Z</dcterms:modified>
</cp:coreProperties>
</file>