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9F4D"/>
    <a:srgbClr val="F8B5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浅色样式 2 - 强调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89"/>
    <p:restoredTop sz="83659"/>
  </p:normalViewPr>
  <p:slideViewPr>
    <p:cSldViewPr snapToGrid="0" snapToObjects="1">
      <p:cViewPr varScale="1">
        <p:scale>
          <a:sx n="79" d="100"/>
          <a:sy n="79" d="100"/>
        </p:scale>
        <p:origin x="10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CF532-0012-6E4C-AE6E-658210682561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C9674-6C6A-7F44-B719-E172203104A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9627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1 Comparison of indicators in patients with negative bacterial culture before and after receiving effective antibiotic therapy.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WBC= white blood cell count; NLR= neutrophil to lymphocyte ratio; PCT=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procalcitonin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CRP= C-reactive protein; nCD64 index= neutrophil CD64 index. Data in (A-H) were analyzed by the Wilcoxon signed ranks test, and expressed as mean ± </a:t>
            </a:r>
            <a:r>
              <a:rPr lang="en-US" altLang="zh-CN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SD.</a:t>
            </a:r>
            <a:endParaRPr lang="zh-CN" altLang="zh-CN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EC9674-6C6A-7F44-B719-E172203104A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03779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6014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090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1974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6976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71707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4784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1860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4713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8161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7088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6669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1086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6" Type="http://schemas.openxmlformats.org/officeDocument/2006/relationships/image" Target="../media/image4.jpg"/><Relationship Id="rId7" Type="http://schemas.openxmlformats.org/officeDocument/2006/relationships/image" Target="../media/image5.jpg"/><Relationship Id="rId8" Type="http://schemas.openxmlformats.org/officeDocument/2006/relationships/image" Target="../media/image6.jpg"/><Relationship Id="rId9" Type="http://schemas.openxmlformats.org/officeDocument/2006/relationships/image" Target="../media/image7.jpg"/><Relationship Id="rId10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918" y="3570103"/>
            <a:ext cx="2340000" cy="2880000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900" y="3570103"/>
            <a:ext cx="2340000" cy="2880000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833" y="3570103"/>
            <a:ext cx="2340000" cy="2880000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9" y="3570103"/>
            <a:ext cx="2340000" cy="288000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230" y="327403"/>
            <a:ext cx="3704400" cy="288000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065" y="327403"/>
            <a:ext cx="2340000" cy="288000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732" y="327403"/>
            <a:ext cx="2340000" cy="2880000"/>
          </a:xfrm>
          <a:prstGeom prst="rect">
            <a:avLst/>
          </a:prstGeom>
        </p:spPr>
      </p:pic>
      <p:pic>
        <p:nvPicPr>
          <p:cNvPr id="20" name="图片 19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9" y="327403"/>
            <a:ext cx="2340000" cy="28800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8971" y="296641"/>
            <a:ext cx="568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(A)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552700" y="296641"/>
            <a:ext cx="568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(B)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168900" y="296641"/>
            <a:ext cx="568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(C)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708900" y="296641"/>
            <a:ext cx="568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(D)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0800" y="3498530"/>
            <a:ext cx="568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(E)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554903" y="3502585"/>
            <a:ext cx="568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(F)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文本框 17"/>
          <p:cNvSpPr txBox="1">
            <a:spLocks noChangeAspect="1"/>
          </p:cNvSpPr>
          <p:nvPr/>
        </p:nvSpPr>
        <p:spPr>
          <a:xfrm>
            <a:off x="5168900" y="3498530"/>
            <a:ext cx="4828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(G)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文本框 18"/>
          <p:cNvSpPr txBox="1">
            <a:spLocks noChangeAspect="1"/>
          </p:cNvSpPr>
          <p:nvPr/>
        </p:nvSpPr>
        <p:spPr>
          <a:xfrm>
            <a:off x="7762888" y="3498530"/>
            <a:ext cx="514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(H)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84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96</Words>
  <Application>Microsoft Macintosh PowerPoint</Application>
  <PresentationFormat>宽屏</PresentationFormat>
  <Paragraphs>11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DengXian</vt:lpstr>
      <vt:lpstr>DengXian Light</vt:lpstr>
      <vt:lpstr>Arial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739730610@qq.com</dc:creator>
  <cp:lastModifiedBy>739730610@qq.com</cp:lastModifiedBy>
  <cp:revision>45</cp:revision>
  <cp:lastPrinted>2022-04-22T07:33:48Z</cp:lastPrinted>
  <dcterms:created xsi:type="dcterms:W3CDTF">2021-06-27T05:18:41Z</dcterms:created>
  <dcterms:modified xsi:type="dcterms:W3CDTF">2022-06-25T14:53:20Z</dcterms:modified>
</cp:coreProperties>
</file>