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9F4D"/>
    <a:srgbClr val="F8B5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89"/>
    <p:restoredTop sz="80728"/>
  </p:normalViewPr>
  <p:slideViewPr>
    <p:cSldViewPr snapToGrid="0" snapToObjects="1">
      <p:cViewPr varScale="1">
        <p:scale>
          <a:sx n="76" d="100"/>
          <a:sy n="76" d="100"/>
        </p:scale>
        <p:origin x="1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CF532-0012-6E4C-AE6E-658210682561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C9674-6C6A-7F44-B719-E172203104A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962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2 The daily alteration of the nCD64 index, PCT, and temperature in infected patients.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(A) P1-P4, patient No.1 to No.4: Patients with respiratory tract infection. Infections were effectively controlled by antibiotic therapy, and discharged eventually; 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(B) P5-P7, patient No.5 to No.7: Patients with blood infection. Antibiotic therapy was effective in P5, but ineffective in P6-P7. P5 was discharged, but P6 and P7 died.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(C) P8-P10, patient No.8 to No.10: patients with both blood and respiratory tract infection. Antibiotic therapy was effective in P8-P9, but ineffective in P10. P8-P9 were discharged, but P10 died.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EC9674-6C6A-7F44-B719-E172203104A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4386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6014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90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974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6976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1707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784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860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713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8161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7088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669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85EB1-D959-2546-9817-3A2BE7D9ED1A}" type="datetimeFigureOut">
              <a:rPr kumimoji="1" lang="zh-CN" altLang="en-US" smtClean="0"/>
              <a:t>22/6/25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A4647-FD80-1D44-A893-C19AE848633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1086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356" y="317501"/>
            <a:ext cx="3600000" cy="49808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90" y="317501"/>
            <a:ext cx="3600000" cy="51106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25" y="317501"/>
            <a:ext cx="3600000" cy="51610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3378" y="50217"/>
            <a:ext cx="568037" cy="248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(A)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139351" y="50217"/>
            <a:ext cx="568037" cy="248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(B)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165324" y="50217"/>
            <a:ext cx="568037" cy="248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 smtClean="0">
                <a:latin typeface="Arial" charset="0"/>
                <a:ea typeface="Arial" charset="0"/>
                <a:cs typeface="Arial" charset="0"/>
              </a:rPr>
              <a:t>(C)</a:t>
            </a:r>
            <a:endParaRPr kumimoji="1" lang="zh-CN" altLang="en-US" sz="1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867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133</Words>
  <Application>Microsoft Macintosh PowerPoint</Application>
  <PresentationFormat>宽屏</PresentationFormat>
  <Paragraphs>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DengXian</vt:lpstr>
      <vt:lpstr>DengXian Light</vt:lpstr>
      <vt:lpstr>Arial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739730610@qq.com</dc:creator>
  <cp:lastModifiedBy>739730610@qq.com</cp:lastModifiedBy>
  <cp:revision>42</cp:revision>
  <cp:lastPrinted>2022-04-22T07:33:48Z</cp:lastPrinted>
  <dcterms:created xsi:type="dcterms:W3CDTF">2021-06-27T05:18:41Z</dcterms:created>
  <dcterms:modified xsi:type="dcterms:W3CDTF">2022-06-25T14:52:55Z</dcterms:modified>
</cp:coreProperties>
</file>