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20" r:id="rId2"/>
    <p:sldId id="275" r:id="rId3"/>
    <p:sldId id="319" r:id="rId4"/>
    <p:sldId id="318" r:id="rId5"/>
    <p:sldId id="271" r:id="rId6"/>
    <p:sldId id="278" r:id="rId7"/>
    <p:sldId id="274" r:id="rId8"/>
    <p:sldId id="273" r:id="rId9"/>
    <p:sldId id="276" r:id="rId10"/>
    <p:sldId id="272" r:id="rId11"/>
    <p:sldId id="321" r:id="rId12"/>
    <p:sldId id="317" r:id="rId13"/>
    <p:sldId id="279" r:id="rId14"/>
    <p:sldId id="280" r:id="rId15"/>
  </p:sldIdLst>
  <p:sldSz cx="9144000" cy="5143500" type="screen16x9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CDDD"/>
    <a:srgbClr val="C3D69B"/>
    <a:srgbClr val="FAC090"/>
    <a:srgbClr val="B3A2C7"/>
    <a:srgbClr val="239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56" autoAdjust="0"/>
  </p:normalViewPr>
  <p:slideViewPr>
    <p:cSldViewPr>
      <p:cViewPr varScale="1">
        <p:scale>
          <a:sx n="109" d="100"/>
          <a:sy n="109" d="100"/>
        </p:scale>
        <p:origin x="706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菲帆 陈" userId="baab2990-534f-4bf5-9b1c-730017b8b7a2" providerId="ADAL" clId="{672C0B5C-07B6-4C7D-9CC3-C76066F7AEE1}"/>
    <pc:docChg chg="undo redo custSel addSld delSld modSld">
      <pc:chgData name="菲帆 陈" userId="baab2990-534f-4bf5-9b1c-730017b8b7a2" providerId="ADAL" clId="{672C0B5C-07B6-4C7D-9CC3-C76066F7AEE1}" dt="2022-07-14T04:44:25.911" v="494" actId="1035"/>
      <pc:docMkLst>
        <pc:docMk/>
      </pc:docMkLst>
      <pc:sldChg chg="modSp mod">
        <pc:chgData name="菲帆 陈" userId="baab2990-534f-4bf5-9b1c-730017b8b7a2" providerId="ADAL" clId="{672C0B5C-07B6-4C7D-9CC3-C76066F7AEE1}" dt="2022-07-14T04:10:15.039" v="345" actId="20577"/>
        <pc:sldMkLst>
          <pc:docMk/>
          <pc:sldMk cId="0" sldId="271"/>
        </pc:sldMkLst>
        <pc:spChg chg="mod">
          <ac:chgData name="菲帆 陈" userId="baab2990-534f-4bf5-9b1c-730017b8b7a2" providerId="ADAL" clId="{672C0B5C-07B6-4C7D-9CC3-C76066F7AEE1}" dt="2022-07-14T04:10:15.039" v="345" actId="20577"/>
          <ac:spMkLst>
            <pc:docMk/>
            <pc:sldMk cId="0" sldId="271"/>
            <ac:spMk id="2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12:06.940" v="393" actId="20577"/>
        <pc:sldMkLst>
          <pc:docMk/>
          <pc:sldMk cId="0" sldId="272"/>
        </pc:sldMkLst>
        <pc:spChg chg="mod">
          <ac:chgData name="菲帆 陈" userId="baab2990-534f-4bf5-9b1c-730017b8b7a2" providerId="ADAL" clId="{672C0B5C-07B6-4C7D-9CC3-C76066F7AEE1}" dt="2022-07-14T04:12:06.940" v="393" actId="20577"/>
          <ac:spMkLst>
            <pc:docMk/>
            <pc:sldMk cId="0" sldId="272"/>
            <ac:spMk id="5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11:03.584" v="362" actId="20577"/>
        <pc:sldMkLst>
          <pc:docMk/>
          <pc:sldMk cId="0" sldId="273"/>
        </pc:sldMkLst>
        <pc:spChg chg="mod">
          <ac:chgData name="菲帆 陈" userId="baab2990-534f-4bf5-9b1c-730017b8b7a2" providerId="ADAL" clId="{672C0B5C-07B6-4C7D-9CC3-C76066F7AEE1}" dt="2022-07-14T04:11:03.584" v="362" actId="20577"/>
          <ac:spMkLst>
            <pc:docMk/>
            <pc:sldMk cId="0" sldId="273"/>
            <ac:spMk id="2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10:55.731" v="359" actId="20577"/>
        <pc:sldMkLst>
          <pc:docMk/>
          <pc:sldMk cId="0" sldId="274"/>
        </pc:sldMkLst>
        <pc:spChg chg="mod">
          <ac:chgData name="菲帆 陈" userId="baab2990-534f-4bf5-9b1c-730017b8b7a2" providerId="ADAL" clId="{672C0B5C-07B6-4C7D-9CC3-C76066F7AEE1}" dt="2022-07-14T04:10:55.731" v="359" actId="20577"/>
          <ac:spMkLst>
            <pc:docMk/>
            <pc:sldMk cId="0" sldId="274"/>
            <ac:spMk id="2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09:47.669" v="336" actId="20577"/>
        <pc:sldMkLst>
          <pc:docMk/>
          <pc:sldMk cId="0" sldId="275"/>
        </pc:sldMkLst>
        <pc:spChg chg="mod">
          <ac:chgData name="菲帆 陈" userId="baab2990-534f-4bf5-9b1c-730017b8b7a2" providerId="ADAL" clId="{672C0B5C-07B6-4C7D-9CC3-C76066F7AEE1}" dt="2022-07-14T04:09:47.669" v="336" actId="20577"/>
          <ac:spMkLst>
            <pc:docMk/>
            <pc:sldMk cId="0" sldId="275"/>
            <ac:spMk id="3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11:35.785" v="377" actId="20577"/>
        <pc:sldMkLst>
          <pc:docMk/>
          <pc:sldMk cId="0" sldId="276"/>
        </pc:sldMkLst>
        <pc:spChg chg="mod">
          <ac:chgData name="菲帆 陈" userId="baab2990-534f-4bf5-9b1c-730017b8b7a2" providerId="ADAL" clId="{672C0B5C-07B6-4C7D-9CC3-C76066F7AEE1}" dt="2022-07-14T04:11:35.785" v="377" actId="20577"/>
          <ac:spMkLst>
            <pc:docMk/>
            <pc:sldMk cId="0" sldId="276"/>
            <ac:spMk id="3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10:42.882" v="357" actId="113"/>
        <pc:sldMkLst>
          <pc:docMk/>
          <pc:sldMk cId="0" sldId="278"/>
        </pc:sldMkLst>
        <pc:spChg chg="mod">
          <ac:chgData name="菲帆 陈" userId="baab2990-534f-4bf5-9b1c-730017b8b7a2" providerId="ADAL" clId="{672C0B5C-07B6-4C7D-9CC3-C76066F7AEE1}" dt="2022-07-14T04:10:42.882" v="357" actId="113"/>
          <ac:spMkLst>
            <pc:docMk/>
            <pc:sldMk cId="0" sldId="278"/>
            <ac:spMk id="3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19:23.386" v="473" actId="20577"/>
        <pc:sldMkLst>
          <pc:docMk/>
          <pc:sldMk cId="0" sldId="279"/>
        </pc:sldMkLst>
        <pc:spChg chg="mod">
          <ac:chgData name="菲帆 陈" userId="baab2990-534f-4bf5-9b1c-730017b8b7a2" providerId="ADAL" clId="{672C0B5C-07B6-4C7D-9CC3-C76066F7AEE1}" dt="2022-07-14T04:19:23.386" v="473" actId="20577"/>
          <ac:spMkLst>
            <pc:docMk/>
            <pc:sldMk cId="0" sldId="279"/>
            <ac:spMk id="2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19:45.279" v="486" actId="113"/>
        <pc:sldMkLst>
          <pc:docMk/>
          <pc:sldMk cId="0" sldId="280"/>
        </pc:sldMkLst>
        <pc:spChg chg="mod">
          <ac:chgData name="菲帆 陈" userId="baab2990-534f-4bf5-9b1c-730017b8b7a2" providerId="ADAL" clId="{672C0B5C-07B6-4C7D-9CC3-C76066F7AEE1}" dt="2022-07-14T04:19:45.279" v="486" actId="113"/>
          <ac:spMkLst>
            <pc:docMk/>
            <pc:sldMk cId="0" sldId="280"/>
            <ac:spMk id="2" creationId="{00000000-0000-0000-0000-000000000000}"/>
          </ac:spMkLst>
        </pc:spChg>
      </pc:sldChg>
      <pc:sldChg chg="delSp modSp del mod">
        <pc:chgData name="菲帆 陈" userId="baab2990-534f-4bf5-9b1c-730017b8b7a2" providerId="ADAL" clId="{672C0B5C-07B6-4C7D-9CC3-C76066F7AEE1}" dt="2022-07-14T03:48:00.812" v="227" actId="47"/>
        <pc:sldMkLst>
          <pc:docMk/>
          <pc:sldMk cId="0" sldId="308"/>
        </pc:sldMkLst>
        <pc:spChg chg="mod topLvl">
          <ac:chgData name="菲帆 陈" userId="baab2990-534f-4bf5-9b1c-730017b8b7a2" providerId="ADAL" clId="{672C0B5C-07B6-4C7D-9CC3-C76066F7AEE1}" dt="2022-07-14T03:07:27.096" v="2" actId="165"/>
          <ac:spMkLst>
            <pc:docMk/>
            <pc:sldMk cId="0" sldId="308"/>
            <ac:spMk id="16" creationId="{00000000-0000-0000-0000-000000000000}"/>
          </ac:spMkLst>
        </pc:spChg>
        <pc:spChg chg="mod topLvl">
          <ac:chgData name="菲帆 陈" userId="baab2990-534f-4bf5-9b1c-730017b8b7a2" providerId="ADAL" clId="{672C0B5C-07B6-4C7D-9CC3-C76066F7AEE1}" dt="2022-07-14T03:07:27.096" v="2" actId="165"/>
          <ac:spMkLst>
            <pc:docMk/>
            <pc:sldMk cId="0" sldId="308"/>
            <ac:spMk id="17" creationId="{00000000-0000-0000-0000-000000000000}"/>
          </ac:spMkLst>
        </pc:spChg>
        <pc:spChg chg="mod topLvl">
          <ac:chgData name="菲帆 陈" userId="baab2990-534f-4bf5-9b1c-730017b8b7a2" providerId="ADAL" clId="{672C0B5C-07B6-4C7D-9CC3-C76066F7AEE1}" dt="2022-07-14T03:07:27.096" v="2" actId="165"/>
          <ac:spMkLst>
            <pc:docMk/>
            <pc:sldMk cId="0" sldId="308"/>
            <ac:spMk id="18" creationId="{00000000-0000-0000-0000-000000000000}"/>
          </ac:spMkLst>
        </pc:spChg>
        <pc:spChg chg="mod topLvl">
          <ac:chgData name="菲帆 陈" userId="baab2990-534f-4bf5-9b1c-730017b8b7a2" providerId="ADAL" clId="{672C0B5C-07B6-4C7D-9CC3-C76066F7AEE1}" dt="2022-07-14T03:07:27.096" v="2" actId="165"/>
          <ac:spMkLst>
            <pc:docMk/>
            <pc:sldMk cId="0" sldId="308"/>
            <ac:spMk id="23" creationId="{00000000-0000-0000-0000-000000000000}"/>
          </ac:spMkLst>
        </pc:spChg>
        <pc:spChg chg="mod">
          <ac:chgData name="菲帆 陈" userId="baab2990-534f-4bf5-9b1c-730017b8b7a2" providerId="ADAL" clId="{672C0B5C-07B6-4C7D-9CC3-C76066F7AEE1}" dt="2022-07-14T03:47:59.733" v="226" actId="6549"/>
          <ac:spMkLst>
            <pc:docMk/>
            <pc:sldMk cId="0" sldId="308"/>
            <ac:spMk id="24" creationId="{00000000-0000-0000-0000-000000000000}"/>
          </ac:spMkLst>
        </pc:spChg>
        <pc:spChg chg="mod topLvl">
          <ac:chgData name="菲帆 陈" userId="baab2990-534f-4bf5-9b1c-730017b8b7a2" providerId="ADAL" clId="{672C0B5C-07B6-4C7D-9CC3-C76066F7AEE1}" dt="2022-07-14T03:07:27.096" v="2" actId="165"/>
          <ac:spMkLst>
            <pc:docMk/>
            <pc:sldMk cId="0" sldId="308"/>
            <ac:spMk id="28" creationId="{00000000-0000-0000-0000-000000000000}"/>
          </ac:spMkLst>
        </pc:spChg>
        <pc:spChg chg="mod topLvl">
          <ac:chgData name="菲帆 陈" userId="baab2990-534f-4bf5-9b1c-730017b8b7a2" providerId="ADAL" clId="{672C0B5C-07B6-4C7D-9CC3-C76066F7AEE1}" dt="2022-07-14T03:07:27.096" v="2" actId="165"/>
          <ac:spMkLst>
            <pc:docMk/>
            <pc:sldMk cId="0" sldId="308"/>
            <ac:spMk id="29" creationId="{00000000-0000-0000-0000-000000000000}"/>
          </ac:spMkLst>
        </pc:spChg>
        <pc:spChg chg="mod topLvl">
          <ac:chgData name="菲帆 陈" userId="baab2990-534f-4bf5-9b1c-730017b8b7a2" providerId="ADAL" clId="{672C0B5C-07B6-4C7D-9CC3-C76066F7AEE1}" dt="2022-07-14T03:07:27.096" v="2" actId="165"/>
          <ac:spMkLst>
            <pc:docMk/>
            <pc:sldMk cId="0" sldId="308"/>
            <ac:spMk id="30" creationId="{00000000-0000-0000-0000-000000000000}"/>
          </ac:spMkLst>
        </pc:spChg>
        <pc:spChg chg="mod topLvl">
          <ac:chgData name="菲帆 陈" userId="baab2990-534f-4bf5-9b1c-730017b8b7a2" providerId="ADAL" clId="{672C0B5C-07B6-4C7D-9CC3-C76066F7AEE1}" dt="2022-07-14T03:07:27.096" v="2" actId="165"/>
          <ac:spMkLst>
            <pc:docMk/>
            <pc:sldMk cId="0" sldId="308"/>
            <ac:spMk id="31" creationId="{00000000-0000-0000-0000-000000000000}"/>
          </ac:spMkLst>
        </pc:spChg>
        <pc:grpChg chg="del">
          <ac:chgData name="菲帆 陈" userId="baab2990-534f-4bf5-9b1c-730017b8b7a2" providerId="ADAL" clId="{672C0B5C-07B6-4C7D-9CC3-C76066F7AEE1}" dt="2022-07-14T03:07:27.096" v="2" actId="165"/>
          <ac:grpSpMkLst>
            <pc:docMk/>
            <pc:sldMk cId="0" sldId="308"/>
            <ac:grpSpMk id="7" creationId="{00000000-0000-0000-0000-000000000000}"/>
          </ac:grpSpMkLst>
        </pc:grpChg>
        <pc:picChg chg="mod topLvl">
          <ac:chgData name="菲帆 陈" userId="baab2990-534f-4bf5-9b1c-730017b8b7a2" providerId="ADAL" clId="{672C0B5C-07B6-4C7D-9CC3-C76066F7AEE1}" dt="2022-07-14T03:07:36.082" v="4" actId="2085"/>
          <ac:picMkLst>
            <pc:docMk/>
            <pc:sldMk cId="0" sldId="308"/>
            <ac:picMk id="4" creationId="{00000000-0000-0000-0000-000000000000}"/>
          </ac:picMkLst>
        </pc:picChg>
        <pc:picChg chg="mod topLvl">
          <ac:chgData name="菲帆 陈" userId="baab2990-534f-4bf5-9b1c-730017b8b7a2" providerId="ADAL" clId="{672C0B5C-07B6-4C7D-9CC3-C76066F7AEE1}" dt="2022-07-14T03:07:37.608" v="5" actId="2085"/>
          <ac:picMkLst>
            <pc:docMk/>
            <pc:sldMk cId="0" sldId="308"/>
            <ac:picMk id="10" creationId="{00000000-0000-0000-0000-000000000000}"/>
          </ac:picMkLst>
        </pc:picChg>
        <pc:picChg chg="mod topLvl">
          <ac:chgData name="菲帆 陈" userId="baab2990-534f-4bf5-9b1c-730017b8b7a2" providerId="ADAL" clId="{672C0B5C-07B6-4C7D-9CC3-C76066F7AEE1}" dt="2022-07-14T03:07:34.495" v="3" actId="2085"/>
          <ac:picMkLst>
            <pc:docMk/>
            <pc:sldMk cId="0" sldId="308"/>
            <ac:picMk id="12" creationId="{00000000-0000-0000-0000-000000000000}"/>
          </ac:picMkLst>
        </pc:picChg>
        <pc:picChg chg="mod topLvl">
          <ac:chgData name="菲帆 陈" userId="baab2990-534f-4bf5-9b1c-730017b8b7a2" providerId="ADAL" clId="{672C0B5C-07B6-4C7D-9CC3-C76066F7AEE1}" dt="2022-07-14T03:07:38.866" v="6" actId="2085"/>
          <ac:picMkLst>
            <pc:docMk/>
            <pc:sldMk cId="0" sldId="308"/>
            <ac:picMk id="1073743069" creationId="{00000000-0000-0000-0000-000000000000}"/>
          </ac:picMkLst>
        </pc:picChg>
        <pc:cxnChg chg="mod topLvl">
          <ac:chgData name="菲帆 陈" userId="baab2990-534f-4bf5-9b1c-730017b8b7a2" providerId="ADAL" clId="{672C0B5C-07B6-4C7D-9CC3-C76066F7AEE1}" dt="2022-07-14T03:07:27.096" v="2" actId="165"/>
          <ac:cxnSpMkLst>
            <pc:docMk/>
            <pc:sldMk cId="0" sldId="308"/>
            <ac:cxnSpMk id="14" creationId="{00000000-0000-0000-0000-000000000000}"/>
          </ac:cxnSpMkLst>
        </pc:cxnChg>
        <pc:cxnChg chg="mod topLvl">
          <ac:chgData name="菲帆 陈" userId="baab2990-534f-4bf5-9b1c-730017b8b7a2" providerId="ADAL" clId="{672C0B5C-07B6-4C7D-9CC3-C76066F7AEE1}" dt="2022-07-14T03:07:27.096" v="2" actId="165"/>
          <ac:cxnSpMkLst>
            <pc:docMk/>
            <pc:sldMk cId="0" sldId="308"/>
            <ac:cxnSpMk id="26" creationId="{00000000-0000-0000-0000-000000000000}"/>
          </ac:cxnSpMkLst>
        </pc:cxnChg>
        <pc:cxnChg chg="mod topLvl">
          <ac:chgData name="菲帆 陈" userId="baab2990-534f-4bf5-9b1c-730017b8b7a2" providerId="ADAL" clId="{672C0B5C-07B6-4C7D-9CC3-C76066F7AEE1}" dt="2022-07-14T03:07:27.096" v="2" actId="165"/>
          <ac:cxnSpMkLst>
            <pc:docMk/>
            <pc:sldMk cId="0" sldId="308"/>
            <ac:cxnSpMk id="32" creationId="{00000000-0000-0000-0000-000000000000}"/>
          </ac:cxnSpMkLst>
        </pc:cxnChg>
        <pc:cxnChg chg="mod topLvl">
          <ac:chgData name="菲帆 陈" userId="baab2990-534f-4bf5-9b1c-730017b8b7a2" providerId="ADAL" clId="{672C0B5C-07B6-4C7D-9CC3-C76066F7AEE1}" dt="2022-07-14T03:07:27.096" v="2" actId="165"/>
          <ac:cxnSpMkLst>
            <pc:docMk/>
            <pc:sldMk cId="0" sldId="308"/>
            <ac:cxnSpMk id="33" creationId="{00000000-0000-0000-0000-000000000000}"/>
          </ac:cxnSpMkLst>
        </pc:cxnChg>
      </pc:sldChg>
      <pc:sldChg chg="modSp mod">
        <pc:chgData name="菲帆 陈" userId="baab2990-534f-4bf5-9b1c-730017b8b7a2" providerId="ADAL" clId="{672C0B5C-07B6-4C7D-9CC3-C76066F7AEE1}" dt="2022-07-14T04:44:25.911" v="494" actId="1035"/>
        <pc:sldMkLst>
          <pc:docMk/>
          <pc:sldMk cId="0" sldId="317"/>
        </pc:sldMkLst>
        <pc:spChg chg="mod">
          <ac:chgData name="菲帆 陈" userId="baab2990-534f-4bf5-9b1c-730017b8b7a2" providerId="ADAL" clId="{672C0B5C-07B6-4C7D-9CC3-C76066F7AEE1}" dt="2022-07-14T04:18:51.823" v="454" actId="20577"/>
          <ac:spMkLst>
            <pc:docMk/>
            <pc:sldMk cId="0" sldId="317"/>
            <ac:spMk id="31" creationId="{00000000-0000-0000-0000-000000000000}"/>
          </ac:spMkLst>
        </pc:spChg>
        <pc:graphicFrameChg chg="mod">
          <ac:chgData name="菲帆 陈" userId="baab2990-534f-4bf5-9b1c-730017b8b7a2" providerId="ADAL" clId="{672C0B5C-07B6-4C7D-9CC3-C76066F7AEE1}" dt="2022-07-14T04:44:25.911" v="494" actId="1035"/>
          <ac:graphicFrameMkLst>
            <pc:docMk/>
            <pc:sldMk cId="0" sldId="317"/>
            <ac:graphicFrameMk id="22" creationId="{00000000-0000-0000-0000-000000000000}"/>
          </ac:graphicFrameMkLst>
        </pc:graphicFrameChg>
      </pc:sldChg>
      <pc:sldChg chg="modSp mod">
        <pc:chgData name="菲帆 陈" userId="baab2990-534f-4bf5-9b1c-730017b8b7a2" providerId="ADAL" clId="{672C0B5C-07B6-4C7D-9CC3-C76066F7AEE1}" dt="2022-07-14T04:10:06.816" v="342" actId="20577"/>
        <pc:sldMkLst>
          <pc:docMk/>
          <pc:sldMk cId="0" sldId="318"/>
        </pc:sldMkLst>
        <pc:spChg chg="mod">
          <ac:chgData name="菲帆 陈" userId="baab2990-534f-4bf5-9b1c-730017b8b7a2" providerId="ADAL" clId="{672C0B5C-07B6-4C7D-9CC3-C76066F7AEE1}" dt="2022-07-14T04:10:06.816" v="342" actId="20577"/>
          <ac:spMkLst>
            <pc:docMk/>
            <pc:sldMk cId="0" sldId="318"/>
            <ac:spMk id="21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09:57.625" v="339" actId="20577"/>
        <pc:sldMkLst>
          <pc:docMk/>
          <pc:sldMk cId="0" sldId="319"/>
        </pc:sldMkLst>
        <pc:spChg chg="mod">
          <ac:chgData name="菲帆 陈" userId="baab2990-534f-4bf5-9b1c-730017b8b7a2" providerId="ADAL" clId="{672C0B5C-07B6-4C7D-9CC3-C76066F7AEE1}" dt="2022-07-14T04:09:57.625" v="339" actId="20577"/>
          <ac:spMkLst>
            <pc:docMk/>
            <pc:sldMk cId="0" sldId="319"/>
            <ac:spMk id="3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08:44.643" v="294" actId="20577"/>
        <pc:sldMkLst>
          <pc:docMk/>
          <pc:sldMk cId="0" sldId="320"/>
        </pc:sldMkLst>
        <pc:spChg chg="mod">
          <ac:chgData name="菲帆 陈" userId="baab2990-534f-4bf5-9b1c-730017b8b7a2" providerId="ADAL" clId="{672C0B5C-07B6-4C7D-9CC3-C76066F7AEE1}" dt="2022-07-14T04:08:44.643" v="294" actId="20577"/>
          <ac:spMkLst>
            <pc:docMk/>
            <pc:sldMk cId="0" sldId="320"/>
            <ac:spMk id="25" creationId="{00000000-0000-0000-0000-000000000000}"/>
          </ac:spMkLst>
        </pc:spChg>
      </pc:sldChg>
      <pc:sldChg chg="modSp mod">
        <pc:chgData name="菲帆 陈" userId="baab2990-534f-4bf5-9b1c-730017b8b7a2" providerId="ADAL" clId="{672C0B5C-07B6-4C7D-9CC3-C76066F7AEE1}" dt="2022-07-14T04:12:16.844" v="396" actId="20577"/>
        <pc:sldMkLst>
          <pc:docMk/>
          <pc:sldMk cId="0" sldId="321"/>
        </pc:sldMkLst>
        <pc:spChg chg="mod">
          <ac:chgData name="菲帆 陈" userId="baab2990-534f-4bf5-9b1c-730017b8b7a2" providerId="ADAL" clId="{672C0B5C-07B6-4C7D-9CC3-C76066F7AEE1}" dt="2022-07-14T04:12:16.844" v="396" actId="20577"/>
          <ac:spMkLst>
            <pc:docMk/>
            <pc:sldMk cId="0" sldId="321"/>
            <ac:spMk id="15" creationId="{00000000-0000-0000-0000-000000000000}"/>
          </ac:spMkLst>
        </pc:spChg>
      </pc:sldChg>
      <pc:sldChg chg="addSp delSp modSp new add del mod">
        <pc:chgData name="菲帆 陈" userId="baab2990-534f-4bf5-9b1c-730017b8b7a2" providerId="ADAL" clId="{672C0B5C-07B6-4C7D-9CC3-C76066F7AEE1}" dt="2022-07-14T03:46:57.741" v="225" actId="2696"/>
        <pc:sldMkLst>
          <pc:docMk/>
          <pc:sldMk cId="1847012172" sldId="322"/>
        </pc:sldMkLst>
        <pc:spChg chg="del">
          <ac:chgData name="菲帆 陈" userId="baab2990-534f-4bf5-9b1c-730017b8b7a2" providerId="ADAL" clId="{672C0B5C-07B6-4C7D-9CC3-C76066F7AEE1}" dt="2022-07-14T03:23:21.879" v="8" actId="478"/>
          <ac:spMkLst>
            <pc:docMk/>
            <pc:sldMk cId="1847012172" sldId="322"/>
            <ac:spMk id="2" creationId="{4190367D-1C5C-303B-1593-7E0DABDC4DCF}"/>
          </ac:spMkLst>
        </pc:spChg>
        <pc:spChg chg="del">
          <ac:chgData name="菲帆 陈" userId="baab2990-534f-4bf5-9b1c-730017b8b7a2" providerId="ADAL" clId="{672C0B5C-07B6-4C7D-9CC3-C76066F7AEE1}" dt="2022-07-14T03:23:21.879" v="8" actId="478"/>
          <ac:spMkLst>
            <pc:docMk/>
            <pc:sldMk cId="1847012172" sldId="322"/>
            <ac:spMk id="3" creationId="{EE57D6A9-DF6F-C44C-2B27-41015258EFCA}"/>
          </ac:spMkLst>
        </pc:spChg>
        <pc:spChg chg="add del mod">
          <ac:chgData name="菲帆 陈" userId="baab2990-534f-4bf5-9b1c-730017b8b7a2" providerId="ADAL" clId="{672C0B5C-07B6-4C7D-9CC3-C76066F7AEE1}" dt="2022-07-14T03:31:30.238" v="116" actId="478"/>
          <ac:spMkLst>
            <pc:docMk/>
            <pc:sldMk cId="1847012172" sldId="322"/>
            <ac:spMk id="6" creationId="{5FC57D55-130D-E56E-34B2-1F860CB29BFA}"/>
          </ac:spMkLst>
        </pc:spChg>
        <pc:spChg chg="add del mod">
          <ac:chgData name="菲帆 陈" userId="baab2990-534f-4bf5-9b1c-730017b8b7a2" providerId="ADAL" clId="{672C0B5C-07B6-4C7D-9CC3-C76066F7AEE1}" dt="2022-07-14T03:31:31.702" v="117" actId="478"/>
          <ac:spMkLst>
            <pc:docMk/>
            <pc:sldMk cId="1847012172" sldId="322"/>
            <ac:spMk id="7" creationId="{C6C11126-CFE1-4A73-590B-B883009DCF71}"/>
          </ac:spMkLst>
        </pc:spChg>
        <pc:spChg chg="add del mod">
          <ac:chgData name="菲帆 陈" userId="baab2990-534f-4bf5-9b1c-730017b8b7a2" providerId="ADAL" clId="{672C0B5C-07B6-4C7D-9CC3-C76066F7AEE1}" dt="2022-07-14T03:30:28.964" v="84" actId="478"/>
          <ac:spMkLst>
            <pc:docMk/>
            <pc:sldMk cId="1847012172" sldId="322"/>
            <ac:spMk id="10" creationId="{FE95146C-2AC3-8511-1A7A-C4C451A19C4C}"/>
          </ac:spMkLst>
        </pc:spChg>
        <pc:spChg chg="add del mod">
          <ac:chgData name="菲帆 陈" userId="baab2990-534f-4bf5-9b1c-730017b8b7a2" providerId="ADAL" clId="{672C0B5C-07B6-4C7D-9CC3-C76066F7AEE1}" dt="2022-07-14T03:30:30.658" v="85" actId="478"/>
          <ac:spMkLst>
            <pc:docMk/>
            <pc:sldMk cId="1847012172" sldId="322"/>
            <ac:spMk id="11" creationId="{5F1827DD-6E91-BE42-D12D-2541DC0EB290}"/>
          </ac:spMkLst>
        </pc:spChg>
        <pc:spChg chg="add del mod">
          <ac:chgData name="菲帆 陈" userId="baab2990-534f-4bf5-9b1c-730017b8b7a2" providerId="ADAL" clId="{672C0B5C-07B6-4C7D-9CC3-C76066F7AEE1}" dt="2022-07-14T03:30:27.630" v="83" actId="478"/>
          <ac:spMkLst>
            <pc:docMk/>
            <pc:sldMk cId="1847012172" sldId="322"/>
            <ac:spMk id="23" creationId="{D7B8CA85-EECE-8C6D-6BFD-6A2B408B3CAA}"/>
          </ac:spMkLst>
        </pc:spChg>
        <pc:spChg chg="add del mod">
          <ac:chgData name="菲帆 陈" userId="baab2990-534f-4bf5-9b1c-730017b8b7a2" providerId="ADAL" clId="{672C0B5C-07B6-4C7D-9CC3-C76066F7AEE1}" dt="2022-07-14T03:31:34.546" v="118" actId="478"/>
          <ac:spMkLst>
            <pc:docMk/>
            <pc:sldMk cId="1847012172" sldId="322"/>
            <ac:spMk id="24" creationId="{E26A7BC5-82A9-024A-D9DC-241EDCBB870F}"/>
          </ac:spMkLst>
        </pc:spChg>
        <pc:grpChg chg="add mod">
          <ac:chgData name="菲帆 陈" userId="baab2990-534f-4bf5-9b1c-730017b8b7a2" providerId="ADAL" clId="{672C0B5C-07B6-4C7D-9CC3-C76066F7AEE1}" dt="2022-07-14T03:27:27.370" v="43" actId="164"/>
          <ac:grpSpMkLst>
            <pc:docMk/>
            <pc:sldMk cId="1847012172" sldId="322"/>
            <ac:grpSpMk id="25" creationId="{3521B2E9-1EEF-993D-F5D8-B46B604B1DFF}"/>
          </ac:grpSpMkLst>
        </pc:grpChg>
        <pc:picChg chg="add mod">
          <ac:chgData name="菲帆 陈" userId="baab2990-534f-4bf5-9b1c-730017b8b7a2" providerId="ADAL" clId="{672C0B5C-07B6-4C7D-9CC3-C76066F7AEE1}" dt="2022-07-14T03:27:27.370" v="43" actId="164"/>
          <ac:picMkLst>
            <pc:docMk/>
            <pc:sldMk cId="1847012172" sldId="322"/>
            <ac:picMk id="4" creationId="{A498CAD5-33A8-668C-C222-C69C8A054418}"/>
          </ac:picMkLst>
        </pc:picChg>
        <pc:picChg chg="add mod">
          <ac:chgData name="菲帆 陈" userId="baab2990-534f-4bf5-9b1c-730017b8b7a2" providerId="ADAL" clId="{672C0B5C-07B6-4C7D-9CC3-C76066F7AEE1}" dt="2022-07-14T03:27:27.370" v="43" actId="164"/>
          <ac:picMkLst>
            <pc:docMk/>
            <pc:sldMk cId="1847012172" sldId="322"/>
            <ac:picMk id="5" creationId="{CDBE290C-8CD4-DE31-3230-EF2FCBC5ACB9}"/>
          </ac:picMkLst>
        </pc:picChg>
        <pc:picChg chg="add mod">
          <ac:chgData name="菲帆 陈" userId="baab2990-534f-4bf5-9b1c-730017b8b7a2" providerId="ADAL" clId="{672C0B5C-07B6-4C7D-9CC3-C76066F7AEE1}" dt="2022-07-14T03:27:27.370" v="43" actId="164"/>
          <ac:picMkLst>
            <pc:docMk/>
            <pc:sldMk cId="1847012172" sldId="322"/>
            <ac:picMk id="14" creationId="{9657C5AA-E22C-DAD1-E14C-E7A262AFC443}"/>
          </ac:picMkLst>
        </pc:picChg>
        <pc:picChg chg="add del mod">
          <ac:chgData name="菲帆 陈" userId="baab2990-534f-4bf5-9b1c-730017b8b7a2" providerId="ADAL" clId="{672C0B5C-07B6-4C7D-9CC3-C76066F7AEE1}" dt="2022-07-14T03:26:31.773" v="29" actId="478"/>
          <ac:picMkLst>
            <pc:docMk/>
            <pc:sldMk cId="1847012172" sldId="322"/>
            <ac:picMk id="15" creationId="{DA597E4B-10FD-EA18-13D6-67531D1ADF60}"/>
          </ac:picMkLst>
        </pc:picChg>
        <pc:picChg chg="add del mod">
          <ac:chgData name="菲帆 陈" userId="baab2990-534f-4bf5-9b1c-730017b8b7a2" providerId="ADAL" clId="{672C0B5C-07B6-4C7D-9CC3-C76066F7AEE1}" dt="2022-07-14T03:26:31.451" v="28" actId="478"/>
          <ac:picMkLst>
            <pc:docMk/>
            <pc:sldMk cId="1847012172" sldId="322"/>
            <ac:picMk id="16" creationId="{64528AE2-E3F8-EEDB-2116-62AD301017AD}"/>
          </ac:picMkLst>
        </pc:picChg>
        <pc:picChg chg="add mod">
          <ac:chgData name="菲帆 陈" userId="baab2990-534f-4bf5-9b1c-730017b8b7a2" providerId="ADAL" clId="{672C0B5C-07B6-4C7D-9CC3-C76066F7AEE1}" dt="2022-07-14T03:26:56.464" v="35" actId="1076"/>
          <ac:picMkLst>
            <pc:docMk/>
            <pc:sldMk cId="1847012172" sldId="322"/>
            <ac:picMk id="21" creationId="{5AF6BD7C-4322-8FDF-1AE4-32CE561D95E7}"/>
          </ac:picMkLst>
        </pc:picChg>
        <pc:picChg chg="add mod">
          <ac:chgData name="菲帆 陈" userId="baab2990-534f-4bf5-9b1c-730017b8b7a2" providerId="ADAL" clId="{672C0B5C-07B6-4C7D-9CC3-C76066F7AEE1}" dt="2022-07-14T03:26:56.464" v="35" actId="1076"/>
          <ac:picMkLst>
            <pc:docMk/>
            <pc:sldMk cId="1847012172" sldId="322"/>
            <ac:picMk id="22" creationId="{10071163-238F-411A-2BFB-16777E50EAEF}"/>
          </ac:picMkLst>
        </pc:picChg>
        <pc:cxnChg chg="add mod">
          <ac:chgData name="菲帆 陈" userId="baab2990-534f-4bf5-9b1c-730017b8b7a2" providerId="ADAL" clId="{672C0B5C-07B6-4C7D-9CC3-C76066F7AEE1}" dt="2022-07-14T03:27:27.370" v="43" actId="164"/>
          <ac:cxnSpMkLst>
            <pc:docMk/>
            <pc:sldMk cId="1847012172" sldId="322"/>
            <ac:cxnSpMk id="8" creationId="{9FCEA117-0359-5ACC-DEC5-58583AE55538}"/>
          </ac:cxnSpMkLst>
        </pc:cxnChg>
        <pc:cxnChg chg="add mod">
          <ac:chgData name="菲帆 陈" userId="baab2990-534f-4bf5-9b1c-730017b8b7a2" providerId="ADAL" clId="{672C0B5C-07B6-4C7D-9CC3-C76066F7AEE1}" dt="2022-07-14T03:27:27.370" v="43" actId="164"/>
          <ac:cxnSpMkLst>
            <pc:docMk/>
            <pc:sldMk cId="1847012172" sldId="322"/>
            <ac:cxnSpMk id="9" creationId="{C7E33B4C-03E6-530B-C178-3338432EA5BD}"/>
          </ac:cxnSpMkLst>
        </pc:cxnChg>
        <pc:cxnChg chg="add mod">
          <ac:chgData name="菲帆 陈" userId="baab2990-534f-4bf5-9b1c-730017b8b7a2" providerId="ADAL" clId="{672C0B5C-07B6-4C7D-9CC3-C76066F7AEE1}" dt="2022-07-14T03:27:27.370" v="43" actId="164"/>
          <ac:cxnSpMkLst>
            <pc:docMk/>
            <pc:sldMk cId="1847012172" sldId="322"/>
            <ac:cxnSpMk id="12" creationId="{2BBC0030-A35D-36E1-33AA-451420B931C9}"/>
          </ac:cxnSpMkLst>
        </pc:cxnChg>
        <pc:cxnChg chg="add mod">
          <ac:chgData name="菲帆 陈" userId="baab2990-534f-4bf5-9b1c-730017b8b7a2" providerId="ADAL" clId="{672C0B5C-07B6-4C7D-9CC3-C76066F7AEE1}" dt="2022-07-14T03:27:27.370" v="43" actId="164"/>
          <ac:cxnSpMkLst>
            <pc:docMk/>
            <pc:sldMk cId="1847012172" sldId="322"/>
            <ac:cxnSpMk id="13" creationId="{E5878F10-9831-05EE-A78E-900FD6A71957}"/>
          </ac:cxnSpMkLst>
        </pc:cxnChg>
      </pc:sldChg>
      <pc:sldChg chg="addSp delSp modSp new add del mod">
        <pc:chgData name="菲帆 陈" userId="baab2990-534f-4bf5-9b1c-730017b8b7a2" providerId="ADAL" clId="{672C0B5C-07B6-4C7D-9CC3-C76066F7AEE1}" dt="2022-07-14T03:46:57.741" v="225" actId="2696"/>
        <pc:sldMkLst>
          <pc:docMk/>
          <pc:sldMk cId="3067267832" sldId="323"/>
        </pc:sldMkLst>
        <pc:spChg chg="del">
          <ac:chgData name="菲帆 陈" userId="baab2990-534f-4bf5-9b1c-730017b8b7a2" providerId="ADAL" clId="{672C0B5C-07B6-4C7D-9CC3-C76066F7AEE1}" dt="2022-07-14T03:27:32.070" v="45" actId="478"/>
          <ac:spMkLst>
            <pc:docMk/>
            <pc:sldMk cId="3067267832" sldId="323"/>
            <ac:spMk id="2" creationId="{63AFC21B-4E74-F0EC-B57D-C9D9CAF8ECC3}"/>
          </ac:spMkLst>
        </pc:spChg>
        <pc:spChg chg="del">
          <ac:chgData name="菲帆 陈" userId="baab2990-534f-4bf5-9b1c-730017b8b7a2" providerId="ADAL" clId="{672C0B5C-07B6-4C7D-9CC3-C76066F7AEE1}" dt="2022-07-14T03:27:32.070" v="45" actId="478"/>
          <ac:spMkLst>
            <pc:docMk/>
            <pc:sldMk cId="3067267832" sldId="323"/>
            <ac:spMk id="3" creationId="{2365A06F-0307-BD0D-B0D8-F83F0948E899}"/>
          </ac:spMkLst>
        </pc:spChg>
        <pc:grpChg chg="add del mod">
          <ac:chgData name="菲帆 陈" userId="baab2990-534f-4bf5-9b1c-730017b8b7a2" providerId="ADAL" clId="{672C0B5C-07B6-4C7D-9CC3-C76066F7AEE1}" dt="2022-07-14T03:37:30.262" v="131" actId="165"/>
          <ac:grpSpMkLst>
            <pc:docMk/>
            <pc:sldMk cId="3067267832" sldId="323"/>
            <ac:grpSpMk id="12" creationId="{81ACC3DD-861B-0FC4-BE1A-09C1B03FB21F}"/>
          </ac:grpSpMkLst>
        </pc:grpChg>
        <pc:grpChg chg="add mod">
          <ac:chgData name="菲帆 陈" userId="baab2990-534f-4bf5-9b1c-730017b8b7a2" providerId="ADAL" clId="{672C0B5C-07B6-4C7D-9CC3-C76066F7AEE1}" dt="2022-07-14T03:37:47.617" v="224" actId="1076"/>
          <ac:grpSpMkLst>
            <pc:docMk/>
            <pc:sldMk cId="3067267832" sldId="323"/>
            <ac:grpSpMk id="13" creationId="{F1F7A6B9-8358-321D-D0D3-95050933DD5A}"/>
          </ac:grpSpMkLst>
        </pc:grpChg>
        <pc:picChg chg="add del mod">
          <ac:chgData name="菲帆 陈" userId="baab2990-534f-4bf5-9b1c-730017b8b7a2" providerId="ADAL" clId="{672C0B5C-07B6-4C7D-9CC3-C76066F7AEE1}" dt="2022-07-14T03:28:30.559" v="66"/>
          <ac:picMkLst>
            <pc:docMk/>
            <pc:sldMk cId="3067267832" sldId="323"/>
            <ac:picMk id="4" creationId="{F32F8019-6888-C492-5234-AF510102B1E4}"/>
          </ac:picMkLst>
        </pc:picChg>
        <pc:picChg chg="add del mod">
          <ac:chgData name="菲帆 陈" userId="baab2990-534f-4bf5-9b1c-730017b8b7a2" providerId="ADAL" clId="{672C0B5C-07B6-4C7D-9CC3-C76066F7AEE1}" dt="2022-07-14T03:28:29.835" v="64"/>
          <ac:picMkLst>
            <pc:docMk/>
            <pc:sldMk cId="3067267832" sldId="323"/>
            <ac:picMk id="5" creationId="{C2AB6928-4127-3139-4E6E-B4684FD1F7BE}"/>
          </ac:picMkLst>
        </pc:picChg>
        <pc:picChg chg="add del mod">
          <ac:chgData name="菲帆 陈" userId="baab2990-534f-4bf5-9b1c-730017b8b7a2" providerId="ADAL" clId="{672C0B5C-07B6-4C7D-9CC3-C76066F7AEE1}" dt="2022-07-14T03:28:29.835" v="64"/>
          <ac:picMkLst>
            <pc:docMk/>
            <pc:sldMk cId="3067267832" sldId="323"/>
            <ac:picMk id="6" creationId="{59248799-32F6-556D-2C88-3769338899AE}"/>
          </ac:picMkLst>
        </pc:picChg>
        <pc:picChg chg="add del mod">
          <ac:chgData name="菲帆 陈" userId="baab2990-534f-4bf5-9b1c-730017b8b7a2" providerId="ADAL" clId="{672C0B5C-07B6-4C7D-9CC3-C76066F7AEE1}" dt="2022-07-14T03:30:33.315" v="86" actId="478"/>
          <ac:picMkLst>
            <pc:docMk/>
            <pc:sldMk cId="3067267832" sldId="323"/>
            <ac:picMk id="7" creationId="{7E7486BC-5161-A3C0-6E02-F8AE7BC71DE0}"/>
          </ac:picMkLst>
        </pc:picChg>
        <pc:picChg chg="add mod topLvl">
          <ac:chgData name="菲帆 陈" userId="baab2990-534f-4bf5-9b1c-730017b8b7a2" providerId="ADAL" clId="{672C0B5C-07B6-4C7D-9CC3-C76066F7AEE1}" dt="2022-07-14T03:37:46.840" v="223" actId="164"/>
          <ac:picMkLst>
            <pc:docMk/>
            <pc:sldMk cId="3067267832" sldId="323"/>
            <ac:picMk id="8" creationId="{3024A22B-5473-C95B-8C85-6094FEAA7B32}"/>
          </ac:picMkLst>
        </pc:picChg>
        <pc:picChg chg="add mod topLvl">
          <ac:chgData name="菲帆 陈" userId="baab2990-534f-4bf5-9b1c-730017b8b7a2" providerId="ADAL" clId="{672C0B5C-07B6-4C7D-9CC3-C76066F7AEE1}" dt="2022-07-14T03:37:46.840" v="223" actId="164"/>
          <ac:picMkLst>
            <pc:docMk/>
            <pc:sldMk cId="3067267832" sldId="323"/>
            <ac:picMk id="9" creationId="{9754F698-5C34-4245-E5A5-9B8352CEA630}"/>
          </ac:picMkLst>
        </pc:picChg>
        <pc:picChg chg="add del mod">
          <ac:chgData name="菲帆 陈" userId="baab2990-534f-4bf5-9b1c-730017b8b7a2" providerId="ADAL" clId="{672C0B5C-07B6-4C7D-9CC3-C76066F7AEE1}" dt="2022-07-14T03:31:38.453" v="119" actId="478"/>
          <ac:picMkLst>
            <pc:docMk/>
            <pc:sldMk cId="3067267832" sldId="323"/>
            <ac:picMk id="10" creationId="{ECF0FFEB-AEB6-7AD2-7CAD-8C8041BDEEDF}"/>
          </ac:picMkLst>
        </pc:picChg>
        <pc:picChg chg="add mod topLvl">
          <ac:chgData name="菲帆 陈" userId="baab2990-534f-4bf5-9b1c-730017b8b7a2" providerId="ADAL" clId="{672C0B5C-07B6-4C7D-9CC3-C76066F7AEE1}" dt="2022-07-14T03:37:46.840" v="223" actId="164"/>
          <ac:picMkLst>
            <pc:docMk/>
            <pc:sldMk cId="3067267832" sldId="323"/>
            <ac:picMk id="11" creationId="{C11B72AB-C868-E82C-D863-F94186CAC04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621A5-2014-4490-8C08-0506BFB1DF2B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934D1-C476-496B-BD5E-0D5195398F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934D1-C476-496B-BD5E-0D5195398F0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285720" y="1071552"/>
            <a:ext cx="313913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Fig. S1. Seed size in cucumber and Arabidopsis. a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seeds are in smaller size and a bit of wizened, but good for germination in WI7201.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a1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seeds from WI7200;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a2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seeds from WI7200. Bar = 2 cm.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a3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** indicates statistically significant differences in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tests at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&lt;0.01.</a:t>
            </a:r>
          </a:p>
          <a:p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The seeds from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er105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are slightly smaller than Col-0.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b1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seeds from Col-0;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b2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seeds from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er105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Bar = 2 mm.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a3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b3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Seed size in cucumber and Arabidopsis. Error bar represents mean ± SD. **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0.01, *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&lt;0.05 (Student’s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-test)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3581400" y="895350"/>
            <a:ext cx="5069547" cy="3115803"/>
            <a:chOff x="3352800" y="924825"/>
            <a:chExt cx="5069547" cy="3115803"/>
          </a:xfrm>
        </p:grpSpPr>
        <p:grpSp>
          <p:nvGrpSpPr>
            <p:cNvPr id="13" name="Group 12"/>
            <p:cNvGrpSpPr/>
            <p:nvPr/>
          </p:nvGrpSpPr>
          <p:grpSpPr>
            <a:xfrm>
              <a:off x="3352800" y="996914"/>
              <a:ext cx="2754408" cy="2895600"/>
              <a:chOff x="1284192" y="397580"/>
              <a:chExt cx="2754408" cy="289560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1600" y="473780"/>
                <a:ext cx="2667000" cy="1333500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1600" y="1850319"/>
                <a:ext cx="2667000" cy="1442861"/>
              </a:xfrm>
              <a:prstGeom prst="rect">
                <a:avLst/>
              </a:prstGeom>
            </p:spPr>
          </p:pic>
          <p:cxnSp>
            <p:nvCxnSpPr>
              <p:cNvPr id="8" name="Straight Connector 7"/>
              <p:cNvCxnSpPr/>
              <p:nvPr/>
            </p:nvCxnSpPr>
            <p:spPr>
              <a:xfrm>
                <a:off x="2633381" y="1850319"/>
                <a:ext cx="0" cy="144286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1295400" y="397580"/>
                <a:ext cx="4303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A1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284192" y="1773429"/>
                <a:ext cx="4415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B1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633381" y="403183"/>
                <a:ext cx="4303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A2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557184" y="1771322"/>
                <a:ext cx="4415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B2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6107212" y="924825"/>
              <a:ext cx="2315135" cy="1640140"/>
              <a:chOff x="6107212" y="924825"/>
              <a:chExt cx="2315135" cy="1640140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76690" y="924825"/>
                <a:ext cx="2245657" cy="1640140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6107212" y="1030075"/>
                <a:ext cx="4303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A3</a:t>
                </a: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6100484" y="2338506"/>
              <a:ext cx="2321863" cy="1702122"/>
              <a:chOff x="6100484" y="2338506"/>
              <a:chExt cx="2321863" cy="1702122"/>
            </a:xfrm>
          </p:grpSpPr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76690" y="2338506"/>
                <a:ext cx="2245657" cy="1702122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6100484" y="2360645"/>
                <a:ext cx="4303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B3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543" y="57150"/>
            <a:ext cx="4571999" cy="203871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955119" y="2015877"/>
            <a:ext cx="4495800" cy="1163982"/>
            <a:chOff x="2166543" y="2235273"/>
            <a:chExt cx="4495800" cy="116398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2743" y="2434584"/>
              <a:ext cx="4419600" cy="964671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2166543" y="2235273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B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218475" y="2442018"/>
              <a:ext cx="152400" cy="838200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809138" y="2442018"/>
              <a:ext cx="152400" cy="838200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415479" y="2442018"/>
              <a:ext cx="152400" cy="838200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2133600" y="39529"/>
            <a:ext cx="27764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/>
              <a:t>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071948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Fig. S2. Structure of</a:t>
            </a:r>
            <a:r>
              <a:rPr lang="en-US" sz="1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CsER</a:t>
            </a:r>
            <a:r>
              <a:rPr lang="en-US" sz="1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WT and mutant.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are</a:t>
            </a:r>
            <a:r>
              <a:rPr lang="en-US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 exons in the predicted </a:t>
            </a:r>
            <a:r>
              <a:rPr lang="en-US" sz="12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CsER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gene.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mutant there is a LTR-RT insertion in the 22</a:t>
            </a:r>
            <a:r>
              <a:rPr lang="en-US" sz="12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exon. The LTR-RT has all the domains that are required for active transposition.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There are 15 SNPS among WI7123, WI7200 and WI7201, of which three are unique in WI7201 mutant but all of them are synonymous SNPS.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conserved domains were not altered by the deletion in neither WT and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cp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mutant.</a:t>
            </a:r>
            <a:endParaRPr lang="en-US" sz="1200" dirty="0"/>
          </a:p>
        </p:txBody>
      </p:sp>
      <p:grpSp>
        <p:nvGrpSpPr>
          <p:cNvPr id="30" name="Group 29"/>
          <p:cNvGrpSpPr/>
          <p:nvPr/>
        </p:nvGrpSpPr>
        <p:grpSpPr>
          <a:xfrm>
            <a:off x="1783398" y="3273128"/>
            <a:ext cx="5338288" cy="679783"/>
            <a:chOff x="2160681" y="2095866"/>
            <a:chExt cx="5338288" cy="67978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590800" y="2266950"/>
              <a:ext cx="3657600" cy="0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90800" y="2649366"/>
              <a:ext cx="3566160" cy="0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160681" y="2095866"/>
              <a:ext cx="2664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C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08082" y="2165916"/>
              <a:ext cx="3289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/>
                <a:t>WT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308082" y="2532154"/>
              <a:ext cx="2808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i="1" dirty="0"/>
                <a:t>cp</a:t>
              </a: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6421912" y="2099682"/>
              <a:ext cx="1077057" cy="675967"/>
              <a:chOff x="6777347" y="2048183"/>
              <a:chExt cx="1077057" cy="67596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6777347" y="2293145"/>
                <a:ext cx="91440" cy="4571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777347" y="2584610"/>
                <a:ext cx="91440" cy="4571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777347" y="2154079"/>
                <a:ext cx="91440" cy="4571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874649" y="2048183"/>
                <a:ext cx="9428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/>
                  <a:t>Signal peptide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874649" y="2188813"/>
                <a:ext cx="97975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/>
                  <a:t>LRR N terminal</a:t>
                </a:r>
                <a:endParaRPr lang="en-US" sz="1100" b="1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874649" y="2477929"/>
                <a:ext cx="53412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/>
                  <a:t>Kinase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6777347" y="2439400"/>
                <a:ext cx="91440" cy="45719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874649" y="2334125"/>
                <a:ext cx="38343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/>
                  <a:t>LRR</a:t>
                </a:r>
                <a:endParaRPr lang="en-US" sz="1100" b="1" dirty="0"/>
              </a:p>
            </p:txBody>
          </p:sp>
        </p:grpSp>
        <p:sp>
          <p:nvSpPr>
            <p:cNvPr id="22" name="Rectangle: Rounded Corners 21"/>
            <p:cNvSpPr/>
            <p:nvPr/>
          </p:nvSpPr>
          <p:spPr>
            <a:xfrm>
              <a:off x="2590800" y="2218451"/>
              <a:ext cx="109728" cy="91440"/>
            </a:xfrm>
            <a:prstGeom prst="roundRect">
              <a:avLst/>
            </a:prstGeom>
            <a:solidFill>
              <a:srgbClr val="B3A2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/>
            <p:cNvSpPr/>
            <p:nvPr/>
          </p:nvSpPr>
          <p:spPr>
            <a:xfrm>
              <a:off x="2590800" y="2603646"/>
              <a:ext cx="109728" cy="91440"/>
            </a:xfrm>
            <a:prstGeom prst="roundRect">
              <a:avLst/>
            </a:prstGeom>
            <a:solidFill>
              <a:srgbClr val="B3A2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: Rounded Corners 39"/>
            <p:cNvSpPr/>
            <p:nvPr/>
          </p:nvSpPr>
          <p:spPr>
            <a:xfrm>
              <a:off x="2700528" y="2218451"/>
              <a:ext cx="146304" cy="91440"/>
            </a:xfrm>
            <a:prstGeom prst="roundRect">
              <a:avLst/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/>
            <p:cNvSpPr/>
            <p:nvPr/>
          </p:nvSpPr>
          <p:spPr>
            <a:xfrm>
              <a:off x="2700528" y="2603646"/>
              <a:ext cx="146304" cy="91440"/>
            </a:xfrm>
            <a:prstGeom prst="roundRect">
              <a:avLst/>
            </a:prstGeom>
            <a:solidFill>
              <a:srgbClr val="FAC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/>
            <p:cNvSpPr/>
            <p:nvPr/>
          </p:nvSpPr>
          <p:spPr>
            <a:xfrm>
              <a:off x="3130296" y="2218451"/>
              <a:ext cx="219456" cy="91440"/>
            </a:xfrm>
            <a:prstGeom prst="roundRect">
              <a:avLst/>
            </a:prstGeom>
            <a:solidFill>
              <a:srgbClr val="C3D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: Rounded Corners 43"/>
            <p:cNvSpPr/>
            <p:nvPr/>
          </p:nvSpPr>
          <p:spPr>
            <a:xfrm>
              <a:off x="3130296" y="2603646"/>
              <a:ext cx="219456" cy="91440"/>
            </a:xfrm>
            <a:prstGeom prst="roundRect">
              <a:avLst/>
            </a:prstGeom>
            <a:solidFill>
              <a:srgbClr val="C3D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: Rounded Corners 44"/>
            <p:cNvSpPr/>
            <p:nvPr/>
          </p:nvSpPr>
          <p:spPr>
            <a:xfrm>
              <a:off x="3660648" y="2218451"/>
              <a:ext cx="219456" cy="91440"/>
            </a:xfrm>
            <a:prstGeom prst="roundRect">
              <a:avLst/>
            </a:prstGeom>
            <a:solidFill>
              <a:srgbClr val="C3D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: Rounded Corners 45"/>
            <p:cNvSpPr/>
            <p:nvPr/>
          </p:nvSpPr>
          <p:spPr>
            <a:xfrm>
              <a:off x="3660648" y="2603646"/>
              <a:ext cx="219456" cy="91440"/>
            </a:xfrm>
            <a:prstGeom prst="roundRect">
              <a:avLst/>
            </a:prstGeom>
            <a:solidFill>
              <a:srgbClr val="C3D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: Rounded Corners 46"/>
            <p:cNvSpPr/>
            <p:nvPr/>
          </p:nvSpPr>
          <p:spPr>
            <a:xfrm>
              <a:off x="3898392" y="2218451"/>
              <a:ext cx="246888" cy="91440"/>
            </a:xfrm>
            <a:prstGeom prst="roundRect">
              <a:avLst/>
            </a:prstGeom>
            <a:solidFill>
              <a:srgbClr val="C3D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: Rounded Corners 47"/>
            <p:cNvSpPr/>
            <p:nvPr/>
          </p:nvSpPr>
          <p:spPr>
            <a:xfrm>
              <a:off x="3898392" y="2603646"/>
              <a:ext cx="246888" cy="91440"/>
            </a:xfrm>
            <a:prstGeom prst="roundRect">
              <a:avLst/>
            </a:prstGeom>
            <a:solidFill>
              <a:srgbClr val="C3D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Rounded Corners 48"/>
            <p:cNvSpPr/>
            <p:nvPr/>
          </p:nvSpPr>
          <p:spPr>
            <a:xfrm>
              <a:off x="4191000" y="2218451"/>
              <a:ext cx="219456" cy="91440"/>
            </a:xfrm>
            <a:prstGeom prst="roundRect">
              <a:avLst/>
            </a:prstGeom>
            <a:solidFill>
              <a:srgbClr val="C3D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: Rounded Corners 49"/>
            <p:cNvSpPr/>
            <p:nvPr/>
          </p:nvSpPr>
          <p:spPr>
            <a:xfrm>
              <a:off x="4191000" y="2603646"/>
              <a:ext cx="219456" cy="91440"/>
            </a:xfrm>
            <a:prstGeom prst="roundRect">
              <a:avLst/>
            </a:prstGeom>
            <a:solidFill>
              <a:srgbClr val="C3D6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: Rounded Corners 50"/>
            <p:cNvSpPr/>
            <p:nvPr/>
          </p:nvSpPr>
          <p:spPr>
            <a:xfrm>
              <a:off x="5013960" y="2218451"/>
              <a:ext cx="987552" cy="91440"/>
            </a:xfrm>
            <a:prstGeom prst="roundRect">
              <a:avLst/>
            </a:prstGeom>
            <a:solidFill>
              <a:srgbClr val="93C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: Rounded Corners 51"/>
            <p:cNvSpPr/>
            <p:nvPr/>
          </p:nvSpPr>
          <p:spPr>
            <a:xfrm>
              <a:off x="4840224" y="2603646"/>
              <a:ext cx="987552" cy="91440"/>
            </a:xfrm>
            <a:prstGeom prst="roundRect">
              <a:avLst/>
            </a:prstGeom>
            <a:solidFill>
              <a:srgbClr val="93C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86" y="142858"/>
            <a:ext cx="2532756" cy="47863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4348" y="785800"/>
            <a:ext cx="3139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Fig. S3. CDS alignment between WI7200 and WI7201.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There were 11 SNPs and one deletion of 72-bp in the mutant. The 11 SNPs were either non-synonymous or not unique in the mutant.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1500166" y="39658"/>
            <a:ext cx="7556204" cy="5128607"/>
            <a:chOff x="0" y="0"/>
            <a:chExt cx="7741920" cy="5128607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7741920" cy="4876800"/>
              <a:chOff x="701040" y="133350"/>
              <a:chExt cx="7741920" cy="487680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040" y="133350"/>
                <a:ext cx="7741920" cy="4876800"/>
              </a:xfrm>
              <a:prstGeom prst="rect">
                <a:avLst/>
              </a:prstGeom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3572972" y="514350"/>
                <a:ext cx="254203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4603994" y="994990"/>
                <a:ext cx="330098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795988" y="1492308"/>
                <a:ext cx="429768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6680316" y="1492308"/>
                <a:ext cx="122466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1785412" y="1974792"/>
                <a:ext cx="307031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5037628" y="1974792"/>
                <a:ext cx="286735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795988" y="2482908"/>
                <a:ext cx="134416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3809181" y="2482908"/>
                <a:ext cx="372160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5215211" y="3443661"/>
                <a:ext cx="2689767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1785412" y="3943350"/>
                <a:ext cx="6119566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1785412" y="4425834"/>
                <a:ext cx="6119566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1794737" y="4904454"/>
                <a:ext cx="1472184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Straight Connector 45"/>
            <p:cNvCxnSpPr/>
            <p:nvPr/>
          </p:nvCxnSpPr>
          <p:spPr>
            <a:xfrm>
              <a:off x="1615105" y="4990107"/>
              <a:ext cx="34747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4100368" y="4990107"/>
              <a:ext cx="347472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1981200" y="4851608"/>
              <a:ext cx="14014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Leucine rich repeat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64894" y="4851608"/>
              <a:ext cx="16204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Protein kinase domain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42844" y="357172"/>
            <a:ext cx="128585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Fig. S4. Alignment of protein sequences between WI7200 and WI7201.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There are a deletion of 24 and one substitution amino acids in the mutant. The conserved domains are underlined. Red: Leucine rich repeat (LRR); Green: Protein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kinase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9550"/>
            <a:ext cx="5943600" cy="331105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257300" y="3790950"/>
            <a:ext cx="6629400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Fig. S5. Alleles at the </a:t>
            </a:r>
            <a:r>
              <a:rPr lang="en-US" sz="12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Cp</a:t>
            </a:r>
            <a:r>
              <a:rPr lang="en-US" sz="1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locus among representative cucumber accessions. </a:t>
            </a:r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The mutant allele only presents in F</a:t>
            </a:r>
            <a:r>
              <a:rPr lang="en-US" sz="1200" baseline="-25000" dirty="0"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, PI 308915 (WI7201), PI 308916 (WI7202) and WI7201 x WI7123 (CCMC) F1.</a:t>
            </a:r>
            <a:endParaRPr lang="en-US" sz="1200" dirty="0"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2"/>
          <a:stretch>
            <a:fillRect/>
          </a:stretch>
        </p:blipFill>
        <p:spPr>
          <a:xfrm>
            <a:off x="3758600" y="438150"/>
            <a:ext cx="3328000" cy="19621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5970" y="380238"/>
            <a:ext cx="27764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/>
              <a:t>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4"/>
          <a:stretch>
            <a:fillRect/>
          </a:stretch>
        </p:blipFill>
        <p:spPr>
          <a:xfrm>
            <a:off x="3758600" y="3533537"/>
            <a:ext cx="3352800" cy="13520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12382" y="3306431"/>
            <a:ext cx="27122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/>
              <a:t>B</a:t>
            </a:r>
          </a:p>
        </p:txBody>
      </p:sp>
      <p:sp>
        <p:nvSpPr>
          <p:cNvPr id="3" name="Rectangle 2"/>
          <p:cNvSpPr/>
          <p:nvPr/>
        </p:nvSpPr>
        <p:spPr>
          <a:xfrm>
            <a:off x="214282" y="285734"/>
            <a:ext cx="240989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Fig. S6. Predicted topological structures of ERECTA protein on cell membrane in WT and mutant. a </a:t>
            </a:r>
            <a:r>
              <a:rPr lang="en-US" sz="1400" dirty="0"/>
              <a:t>The WT ERECTA protein has one trans-membrane structure with one extra-cellular LRR domain and one intra-cellular kinase domain while </a:t>
            </a:r>
            <a:r>
              <a:rPr lang="en-US" sz="1400" b="1" dirty="0"/>
              <a:t>b</a:t>
            </a:r>
            <a:r>
              <a:rPr lang="en-US" sz="1400" dirty="0"/>
              <a:t> the mutated ERECTA protein potentially has two trans-membrane structures to re-locate the intra-cellular kinase to the outside of the cell membrane.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324600" y="438150"/>
            <a:ext cx="861136" cy="369332"/>
            <a:chOff x="6476997" y="390287"/>
            <a:chExt cx="861136" cy="369332"/>
          </a:xfrm>
        </p:grpSpPr>
        <p:sp>
          <p:nvSpPr>
            <p:cNvPr id="4" name="TextBox 3"/>
            <p:cNvSpPr txBox="1"/>
            <p:nvPr/>
          </p:nvSpPr>
          <p:spPr>
            <a:xfrm>
              <a:off x="6477000" y="390287"/>
              <a:ext cx="8611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N-</a:t>
              </a:r>
              <a:r>
                <a:rPr lang="en-US" sz="900" b="1" dirty="0" err="1"/>
                <a:t>glyco</a:t>
              </a:r>
              <a:r>
                <a:rPr lang="en-US" sz="900" b="1" dirty="0"/>
                <a:t> motif</a:t>
              </a:r>
            </a:p>
            <a:p>
              <a:r>
                <a:rPr lang="en-US" sz="900" b="1" dirty="0"/>
                <a:t>signal peptide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6476997" y="62979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76998" y="483298"/>
              <a:ext cx="45719" cy="45719"/>
            </a:xfrm>
            <a:prstGeom prst="rect">
              <a:avLst/>
            </a:prstGeom>
            <a:solidFill>
              <a:srgbClr val="239023"/>
            </a:solidFill>
            <a:ln>
              <a:solidFill>
                <a:srgbClr val="2390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55080" y="3151650"/>
            <a:ext cx="861136" cy="369332"/>
            <a:chOff x="6476997" y="390287"/>
            <a:chExt cx="861136" cy="369332"/>
          </a:xfrm>
        </p:grpSpPr>
        <p:sp>
          <p:nvSpPr>
            <p:cNvPr id="15" name="TextBox 14"/>
            <p:cNvSpPr txBox="1"/>
            <p:nvPr/>
          </p:nvSpPr>
          <p:spPr>
            <a:xfrm>
              <a:off x="6477000" y="390287"/>
              <a:ext cx="8611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N-</a:t>
              </a:r>
              <a:r>
                <a:rPr lang="en-US" sz="900" b="1" dirty="0" err="1"/>
                <a:t>glyco</a:t>
              </a:r>
              <a:r>
                <a:rPr lang="en-US" sz="900" b="1" dirty="0"/>
                <a:t> motif</a:t>
              </a:r>
            </a:p>
            <a:p>
              <a:r>
                <a:rPr lang="en-US" sz="900" b="1" dirty="0"/>
                <a:t>signal peptide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6476997" y="629795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476998" y="483298"/>
              <a:ext cx="45719" cy="45719"/>
            </a:xfrm>
            <a:prstGeom prst="rect">
              <a:avLst/>
            </a:prstGeom>
            <a:solidFill>
              <a:srgbClr val="239023"/>
            </a:solidFill>
            <a:ln>
              <a:solidFill>
                <a:srgbClr val="2390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705970" y="1093470"/>
            <a:ext cx="1026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Extra-cellular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5970" y="4175171"/>
            <a:ext cx="1026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Extra-cellular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5970" y="1436370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Intra-cellular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5970" y="4538233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Intra-cellular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971550"/>
            <a:ext cx="4896538" cy="22993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71600" y="3562350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/>
              <a:t>Fig. S7. Subcellular localization of </a:t>
            </a:r>
            <a:r>
              <a:rPr lang="en-US" sz="1400" b="1" dirty="0" err="1"/>
              <a:t>CsER</a:t>
            </a:r>
            <a:r>
              <a:rPr lang="en-US" sz="1400" b="1" dirty="0"/>
              <a:t> in tobacco leaf. </a:t>
            </a:r>
            <a:r>
              <a:rPr lang="en-US" sz="1400" dirty="0" err="1"/>
              <a:t>CsER</a:t>
            </a:r>
            <a:r>
              <a:rPr lang="en-US" sz="1400" dirty="0"/>
              <a:t> is located on cytomembrane. CK vector </a:t>
            </a:r>
            <a:r>
              <a:rPr lang="en-US" sz="1400" i="1" dirty="0" err="1"/>
              <a:t>35S</a:t>
            </a:r>
            <a:r>
              <a:rPr lang="en-US" sz="1400" i="1" dirty="0"/>
              <a:t>::</a:t>
            </a:r>
            <a:r>
              <a:rPr lang="en-US" sz="1400" i="1" dirty="0" err="1"/>
              <a:t>eGFP</a:t>
            </a:r>
            <a:r>
              <a:rPr lang="en-US" sz="1400" i="1" dirty="0"/>
              <a:t> </a:t>
            </a:r>
            <a:r>
              <a:rPr lang="en-US" sz="1400" dirty="0"/>
              <a:t>was used as the positive control. Scale bars = 20 </a:t>
            </a:r>
            <a:r>
              <a:rPr lang="el-GR" sz="1400" dirty="0"/>
              <a:t>μ</a:t>
            </a:r>
            <a:r>
              <a:rPr lang="en-US" sz="1400" dirty="0"/>
              <a:t>m. 4′,6-diamidino-2-phenylindole (DAPI) was used to indicate the cell nucleuses.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571486"/>
            <a:ext cx="28956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Fig. S8. Phylogeny of ER protein family members and CLAVATA-related proteins</a:t>
            </a:r>
            <a:r>
              <a:rPr lang="en-US" sz="1400" dirty="0"/>
              <a:t>. All the ER proteins among 9 species were clustered while the ERL proteins were clustered in another branch, indicating the ER protein may have unique functions among species. The CLAVATA-related proteins are used as outliers. The numbers (in percentages) at each node indicate the probability that the node is supported.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361950"/>
            <a:ext cx="4357216" cy="39433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64896" y="166382"/>
            <a:ext cx="4495800" cy="3402390"/>
            <a:chOff x="645040" y="567173"/>
            <a:chExt cx="4495800" cy="340239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040" y="567173"/>
              <a:ext cx="4495800" cy="336306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14400" y="1549246"/>
              <a:ext cx="4603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Col-0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10024" y="1527982"/>
              <a:ext cx="4603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Col-0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25380" y="1549246"/>
              <a:ext cx="47961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er105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40660" y="1527982"/>
              <a:ext cx="47961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er105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47225" y="2683283"/>
              <a:ext cx="7938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Col-0 </a:t>
              </a:r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CsER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7225" y="3694209"/>
              <a:ext cx="8258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Col-0 </a:t>
              </a:r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CsERf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999668" y="2683283"/>
              <a:ext cx="7938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Col-0 </a:t>
              </a:r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CsER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57136" y="3736737"/>
              <a:ext cx="8258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Col-0 </a:t>
              </a:r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CsERf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7122" y="2683283"/>
              <a:ext cx="81304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er105 </a:t>
              </a:r>
              <a:r>
                <a:rPr lang="en-US" sz="900" i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CsER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145378" y="2675592"/>
              <a:ext cx="81304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er105</a:t>
              </a:r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CsER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11019" y="3699747"/>
              <a:ext cx="84510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er105</a:t>
              </a:r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CsERf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38054" y="3738731"/>
              <a:ext cx="84510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er105 </a:t>
              </a:r>
              <a:r>
                <a:rPr lang="en-US" sz="900" i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CsERf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64896" y="158801"/>
            <a:ext cx="258404" cy="24622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98559" y="170065"/>
            <a:ext cx="258404" cy="24622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61950"/>
            <a:ext cx="3589020" cy="3162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0077" y="3869818"/>
            <a:ext cx="86853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Fig. S9. </a:t>
            </a:r>
            <a:r>
              <a:rPr lang="en-US" sz="1400" b="1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CsERECTA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00" b="1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CsER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) can partially restore the rosette radius and the short pedicel in Arabidopsis mutant 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er105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Rosette radius of Col-0, </a:t>
            </a:r>
            <a:r>
              <a:rPr lang="en-US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er105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(controls) and the complementary </a:t>
            </a:r>
            <a:r>
              <a:rPr lang="en-US" sz="1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CsER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transgenic lines. 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Inflorescences of Col-0, </a:t>
            </a:r>
            <a:r>
              <a:rPr lang="en-US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er105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and the complementary </a:t>
            </a:r>
            <a:r>
              <a:rPr lang="en-US" sz="1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CsER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transgenic lines. Bar =1 cm. 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Rosette radius (cm) of different lines.  The lower-case letters above the bars indicate statistically significant differences of expression level in </a:t>
            </a:r>
            <a:r>
              <a:rPr lang="en-US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tests at </a:t>
            </a:r>
            <a:r>
              <a:rPr lang="en-US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&lt;0.05.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95" y="361188"/>
            <a:ext cx="3334512" cy="27371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285750"/>
            <a:ext cx="3125965" cy="28879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78750" y="3714750"/>
            <a:ext cx="73864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Fig. S10. Ectopic expression of </a:t>
            </a:r>
            <a:r>
              <a:rPr lang="en-US" sz="1400" b="1" i="1" dirty="0" err="1"/>
              <a:t>CsERECTA</a:t>
            </a:r>
            <a:r>
              <a:rPr lang="en-US" sz="1400" b="1" dirty="0"/>
              <a:t> in Arabidopsis mutant. a </a:t>
            </a:r>
            <a:r>
              <a:rPr lang="en-US" sz="1400" i="1" dirty="0"/>
              <a:t>er105</a:t>
            </a:r>
            <a:r>
              <a:rPr lang="en-US" sz="1400" dirty="0"/>
              <a:t>. 35S::</a:t>
            </a:r>
            <a:r>
              <a:rPr lang="en-US" sz="1400" dirty="0" err="1"/>
              <a:t>CsERECTA</a:t>
            </a:r>
            <a:r>
              <a:rPr lang="en-US" sz="1400" dirty="0"/>
              <a:t> plants could partially recover the </a:t>
            </a:r>
            <a:r>
              <a:rPr lang="en-US" sz="1400" i="1" dirty="0"/>
              <a:t>er105</a:t>
            </a:r>
            <a:r>
              <a:rPr lang="en-US" sz="1400" dirty="0"/>
              <a:t> phenotype as the native promoter of </a:t>
            </a:r>
            <a:r>
              <a:rPr lang="en-US" sz="1400" i="1" dirty="0" err="1"/>
              <a:t>CsERECTA</a:t>
            </a:r>
            <a:r>
              <a:rPr lang="en-US" sz="1400" dirty="0"/>
              <a:t> does </a:t>
            </a:r>
            <a:r>
              <a:rPr lang="en-US" sz="1400" b="1" dirty="0"/>
              <a:t>a</a:t>
            </a:r>
            <a:r>
              <a:rPr lang="en-US" sz="1400" dirty="0"/>
              <a:t>, bar = 5 cm. Plant height of different lines </a:t>
            </a:r>
            <a:r>
              <a:rPr lang="en-US" sz="1400" b="1" dirty="0"/>
              <a:t>b</a:t>
            </a:r>
            <a:r>
              <a:rPr lang="en-US" sz="1400" dirty="0"/>
              <a:t>. The lower-case letters above the bars indicate statistically significant differences of expression level in </a:t>
            </a:r>
            <a:r>
              <a:rPr lang="en-US" sz="1400" i="1" dirty="0"/>
              <a:t>t</a:t>
            </a:r>
            <a:r>
              <a:rPr lang="en-US" sz="1400" dirty="0"/>
              <a:t> tests at </a:t>
            </a:r>
            <a:r>
              <a:rPr lang="en-US" sz="1400" i="1" dirty="0"/>
              <a:t>P</a:t>
            </a:r>
            <a:r>
              <a:rPr lang="en-US" sz="1400" dirty="0"/>
              <a:t> &lt;0.05.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0977" y="29741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1" y="29741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75283" y="3953203"/>
            <a:ext cx="4096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Fig. S11. </a:t>
            </a:r>
            <a:r>
              <a:rPr lang="en-US" sz="1200" dirty="0"/>
              <a:t>GO enrichment of the 1795 DEGs for biological process (BP), cellular component (CC) and molecular function (MF).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810233" y="152402"/>
            <a:ext cx="3761767" cy="2419348"/>
            <a:chOff x="810233" y="361950"/>
            <a:chExt cx="3761767" cy="2419348"/>
          </a:xfrm>
        </p:grpSpPr>
        <p:grpSp>
          <p:nvGrpSpPr>
            <p:cNvPr id="20" name="Group 19"/>
            <p:cNvGrpSpPr/>
            <p:nvPr/>
          </p:nvGrpSpPr>
          <p:grpSpPr>
            <a:xfrm>
              <a:off x="810233" y="568724"/>
              <a:ext cx="3761767" cy="2212574"/>
              <a:chOff x="810233" y="568724"/>
              <a:chExt cx="3761767" cy="2212574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0233" y="589891"/>
                <a:ext cx="3761767" cy="2191407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810233" y="568724"/>
                <a:ext cx="317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127785" y="361950"/>
              <a:ext cx="122501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Biological process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029200" y="152402"/>
            <a:ext cx="3770575" cy="2419348"/>
            <a:chOff x="4944191" y="361950"/>
            <a:chExt cx="3770575" cy="2419348"/>
          </a:xfrm>
        </p:grpSpPr>
        <p:grpSp>
          <p:nvGrpSpPr>
            <p:cNvPr id="21" name="Group 20"/>
            <p:cNvGrpSpPr/>
            <p:nvPr/>
          </p:nvGrpSpPr>
          <p:grpSpPr>
            <a:xfrm>
              <a:off x="4944191" y="570841"/>
              <a:ext cx="3770575" cy="2210457"/>
              <a:chOff x="4944191" y="570841"/>
              <a:chExt cx="3770575" cy="2210457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53000" y="607636"/>
                <a:ext cx="3761766" cy="2173662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4944191" y="570841"/>
                <a:ext cx="317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6019800" y="361950"/>
              <a:ext cx="13692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Cellular component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944191" y="2729996"/>
            <a:ext cx="3761767" cy="2413504"/>
            <a:chOff x="4944191" y="2729996"/>
            <a:chExt cx="3761767" cy="2413504"/>
          </a:xfrm>
        </p:grpSpPr>
        <p:grpSp>
          <p:nvGrpSpPr>
            <p:cNvPr id="22" name="Group 21"/>
            <p:cNvGrpSpPr/>
            <p:nvPr/>
          </p:nvGrpSpPr>
          <p:grpSpPr>
            <a:xfrm>
              <a:off x="4944191" y="2952093"/>
              <a:ext cx="3761767" cy="2191407"/>
              <a:chOff x="4944191" y="2952093"/>
              <a:chExt cx="3761767" cy="2191407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44191" y="2952093"/>
                <a:ext cx="3761767" cy="2191407"/>
              </a:xfrm>
              <a:prstGeom prst="rect">
                <a:avLst/>
              </a:prstGeom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4953000" y="2952093"/>
                <a:ext cx="317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</a:t>
                </a: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6174896" y="2729996"/>
              <a:ext cx="13003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Molecular function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122864" y="225034"/>
          <a:ext cx="847725" cy="2606040"/>
        </p:xfrm>
        <a:graphic>
          <a:graphicData uri="http://schemas.openxmlformats.org/drawingml/2006/table">
            <a:tbl>
              <a:tblPr/>
              <a:tblGrid>
                <a:gridCol w="84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CsaV3_1G004350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CsaV3_5G028620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CsaV3_4G027450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CsaV3_1G036890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CsaV3_4G006770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CsaV3_5G020230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CsaV3_6G013960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CsaV3_3G034000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CsaV3_2G015870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CsaV3_4G026200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CsaV3_1G040980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CsaV3_6G050280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CsaV3_2G013230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CsaV3_2G004120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CsaV3_2G013210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CsaV3_3G046370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CsaV3_6G013600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CsaV3_1G013410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CsaV3_3G015720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430882" y="225034"/>
          <a:ext cx="1714268" cy="2606040"/>
        </p:xfrm>
        <a:graphic>
          <a:graphicData uri="http://schemas.openxmlformats.org/drawingml/2006/table">
            <a:tbl>
              <a:tblPr/>
              <a:tblGrid>
                <a:gridCol w="1714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efflux carrier component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efflux carrier component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efflux carrier family protein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response factor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response factor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response factor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response factor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transporter-like protein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transporter-like protein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 transporter-like protein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auxin-binding protein ABP19a-like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Auxin-repressed protein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Auxin-responsive protein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Auxin-responsive protein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Auxin-responsive protein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Auxin-responsive protein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auxin-responsive protein SAUR71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auxin-responsive protein SAUR72-like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auxin-responsive protein SAUR-like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997657" y="225034"/>
          <a:ext cx="333375" cy="2606040"/>
        </p:xfrm>
        <a:graphic>
          <a:graphicData uri="http://schemas.openxmlformats.org/drawingml/2006/table">
            <a:tbl>
              <a:tblPr/>
              <a:tblGrid>
                <a:gridCol w="3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1.21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D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-0.82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798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-0.51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-0.63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B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-0.63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1A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0.64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-0.98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484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C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-0.91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48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-0.62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B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-0.69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A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1.72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2.92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1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1.09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-1.14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1.49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7D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149932" y="3151647"/>
          <a:ext cx="847725" cy="1783080"/>
        </p:xfrm>
        <a:graphic>
          <a:graphicData uri="http://schemas.openxmlformats.org/drawingml/2006/table">
            <a:tbl>
              <a:tblPr/>
              <a:tblGrid>
                <a:gridCol w="84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CsaV3_1G002410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CsaV3_1G005600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CsaV3_1G032510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CsaV3_3G005950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CsaV3_4G026100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CsaV3_5G030270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CsaV3_6G013800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CsaV3_6G051520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CsaV3_6G051530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CsaV3_5G025740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CsaV3_5G039350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CsaV3_6G005340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CsaV3_7G002620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024726" y="3151647"/>
          <a:ext cx="333375" cy="1783080"/>
        </p:xfrm>
        <a:graphic>
          <a:graphicData uri="http://schemas.openxmlformats.org/drawingml/2006/table">
            <a:tbl>
              <a:tblPr/>
              <a:tblGrid>
                <a:gridCol w="3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1.56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-2.54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77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8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0.80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1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1.18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8C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0.81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0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1.07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1.51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B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5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457950" y="3151647"/>
          <a:ext cx="2686050" cy="1783080"/>
        </p:xfrm>
        <a:graphic>
          <a:graphicData uri="http://schemas.openxmlformats.org/drawingml/2006/table">
            <a:tbl>
              <a:tblPr/>
              <a:tblGrid>
                <a:gridCol w="268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Chlorophyll a-b binding protein, chloroplastic</a:t>
                      </a:r>
                    </a:p>
                  </a:txBody>
                  <a:tcPr marL="5715" marR="5715" marT="57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667414" y="302803"/>
          <a:ext cx="840428" cy="3263520"/>
        </p:xfrm>
        <a:graphic>
          <a:graphicData uri="http://schemas.openxmlformats.org/drawingml/2006/table">
            <a:tbl>
              <a:tblPr/>
              <a:tblGrid>
                <a:gridCol w="840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CsaV3_3G041310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CsaV3_3G008110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CsaV3_3G028050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CsaV3_3G028080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CsaV3_6G051200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CsaV3_6G006470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CsaV3_4G000140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CsaV3_4G034710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CsaV3_2G030100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CsaV3_6G045120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CsaV3_4G035020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CsaV3_4G026490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CsaV3_1G004160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CsaV3_5G027140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CsaV3_3G035820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CsaV3_3G045750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CsaV3_6G012720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CsaV3_6G013990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CsaV3_6G039600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CsaV3_5G024480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CsaV3_5G028750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CsaV3_5G031940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CsaV3_2G034410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CsaV3_5G000090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1542208" y="302803"/>
          <a:ext cx="330506" cy="3263520"/>
        </p:xfrm>
        <a:graphic>
          <a:graphicData uri="http://schemas.openxmlformats.org/drawingml/2006/table">
            <a:tbl>
              <a:tblPr/>
              <a:tblGrid>
                <a:gridCol w="330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-1.06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3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8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8C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-0.67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A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-0.57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D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1.40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-1.75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9F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-0.86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CF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-0.82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D2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-0.54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-1.37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8B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-2.61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-1.27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3B9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-1.74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49F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-0.85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D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-1.49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DAD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-1.04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-1.07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C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-1.36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B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-1.46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F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257359"/>
              </p:ext>
            </p:extLst>
          </p:nvPr>
        </p:nvGraphicFramePr>
        <p:xfrm>
          <a:off x="1975433" y="260599"/>
          <a:ext cx="2662928" cy="3304887"/>
        </p:xfrm>
        <a:graphic>
          <a:graphicData uri="http://schemas.openxmlformats.org/drawingml/2006/table">
            <a:tbl>
              <a:tblPr/>
              <a:tblGrid>
                <a:gridCol w="266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cyclic 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dof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factor 2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cyclic nucleotide-gated ion channel 1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Cyclic nucleotide-gated ion channel 1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cyclic nucleotide-gated ion channel 1-like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cyclic phosphodiesterase-like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Cyclin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Cyclin d protein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cyclin-D3-3-like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cyclin-D4-1-like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cyclin-D4-1-like isoform X1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34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cyclin-D5-2-like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cyclin-dependent kinase 11B-like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cyclin-dependent kinase D-3-like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cyclin-dependent protein kinase inhibitor SMR3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Cytokinin riboside 5'-monophosphate 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phosphoribohydrolase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Cytokinin riboside 5'-monophosphate 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phosphoribohydrolase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Cytokinin riboside 5'-monophosphate phosphoribohydrolase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Cytokinin riboside 5'-monophosphate phosphoribohydrolase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Cytokinin riboside 5'-monophosphate phosphoribohydrolase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Two-component response regulator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Two-component response regulator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Two-component response regulator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Two-component response regulator-like APRR2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598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two-component response regulator-like APRR5</a:t>
                      </a:r>
                    </a:p>
                  </a:txBody>
                  <a:tcPr marL="5666" marR="5666" marT="56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89962" y="93357"/>
            <a:ext cx="18357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Cytokinin biosynthesis./signaling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6134" y="2940564"/>
            <a:ext cx="9156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Photosynthesis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07431" y="-5798"/>
            <a:ext cx="1614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900" dirty="0"/>
              <a:t>Auxin biosynthesis/signaling 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457337" y="109618"/>
            <a:ext cx="1194558" cy="965877"/>
            <a:chOff x="10187594" y="78043"/>
            <a:chExt cx="1592745" cy="1287836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10444825" y="738273"/>
              <a:ext cx="796734" cy="155167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10187594" y="78043"/>
              <a:ext cx="1592745" cy="3282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Log2 (Fold Change)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899726" y="268855"/>
              <a:ext cx="338128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/>
                <a:t>3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845225" y="1027324"/>
              <a:ext cx="393699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/>
                <a:t>-3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512591" y="3951845"/>
            <a:ext cx="40967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Fig. S12. </a:t>
            </a:r>
            <a:r>
              <a:rPr lang="en-US" sz="1200" dirty="0"/>
              <a:t>Representative differential expressed genes (DEGs) in the SAM transcriptomes in the mutant vs in the WT in </a:t>
            </a:r>
            <a:r>
              <a:rPr lang="en-US" sz="1200" b="1" dirty="0"/>
              <a:t>a</a:t>
            </a:r>
            <a:r>
              <a:rPr lang="en-US" sz="1200" dirty="0"/>
              <a:t> cytokinin and cell cycle transition, </a:t>
            </a:r>
            <a:r>
              <a:rPr lang="en-US" sz="1200" b="1" dirty="0"/>
              <a:t>b</a:t>
            </a:r>
            <a:r>
              <a:rPr lang="en-US" sz="1200" dirty="0"/>
              <a:t> auxin/IAA biosynthesis/signaling pathway, and </a:t>
            </a:r>
            <a:r>
              <a:rPr lang="en-US" sz="1200" b="1" dirty="0"/>
              <a:t>c</a:t>
            </a:r>
            <a:r>
              <a:rPr lang="en-US" sz="1200" dirty="0"/>
              <a:t> the photosynthesis.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5027" y="109618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70663" y="55757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12518" y="2935950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3500444"/>
            <a:ext cx="8686800" cy="1599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Fig. S13. Effect of hormone treatments in WT and mutant plants. a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Appearances of plants of WT and the mutant grown on MS media supplemented with four hormones at different treatments: IAA (0.1 µM), 6-BA (0.1mg/L), GA3 (10 µM) and epi-BR (low: 0.01 µM and high: 5 µM).  Data were collected at 21 days after germination</a:t>
            </a:r>
            <a:r>
              <a:rPr lang="zh-CN" altLang="en-US" sz="1400" dirty="0"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The red stars indicated branch development by 6-BA treatment. Bar = 5 cm. 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All the treated WT plants were significantly higher than the control, while no different in plant heights among the treatments and the control (mutant). *: </a:t>
            </a:r>
            <a:r>
              <a:rPr lang="en-US" sz="1400" dirty="0"/>
              <a:t>Significant differences in </a:t>
            </a:r>
            <a:r>
              <a:rPr lang="en-US" sz="1400" i="1" dirty="0"/>
              <a:t>t</a:t>
            </a:r>
            <a:r>
              <a:rPr lang="en-US" sz="1400" dirty="0"/>
              <a:t> tests at </a:t>
            </a:r>
            <a:r>
              <a:rPr lang="en-US" sz="1400" i="1" dirty="0"/>
              <a:t>P</a:t>
            </a:r>
            <a:r>
              <a:rPr lang="en-US" sz="1400" dirty="0"/>
              <a:t> &lt;0.05. </a:t>
            </a:r>
            <a:r>
              <a:rPr lang="en-US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.: not significant. 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Appearances of WT and mutant plants without hormone treatments. 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High-level BR results in severe developmental defect in the </a:t>
            </a:r>
            <a:r>
              <a:rPr lang="en-US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cp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mutants.</a:t>
            </a:r>
            <a:endParaRPr lang="en-US" sz="14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857224" y="142858"/>
            <a:ext cx="7231309" cy="3354742"/>
            <a:chOff x="1682307" y="-11946"/>
            <a:chExt cx="7461693" cy="371191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772" y="11586"/>
              <a:ext cx="4936228" cy="3480804"/>
            </a:xfrm>
            <a:prstGeom prst="rect">
              <a:avLst/>
            </a:prstGeom>
          </p:spPr>
        </p:pic>
        <p:grpSp>
          <p:nvGrpSpPr>
            <p:cNvPr id="27" name="Group 26"/>
            <p:cNvGrpSpPr/>
            <p:nvPr/>
          </p:nvGrpSpPr>
          <p:grpSpPr>
            <a:xfrm>
              <a:off x="1682307" y="-11946"/>
              <a:ext cx="2351894" cy="3711914"/>
              <a:chOff x="1682307" y="-11946"/>
              <a:chExt cx="2351894" cy="3711914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981200" y="1890036"/>
                <a:ext cx="25199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B</a:t>
                </a:r>
              </a:p>
            </p:txBody>
          </p: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82307" y="1958409"/>
                <a:ext cx="2351894" cy="1741559"/>
              </a:xfrm>
              <a:prstGeom prst="rect">
                <a:avLst/>
              </a:prstGeom>
            </p:spPr>
          </p:pic>
          <p:grpSp>
            <p:nvGrpSpPr>
              <p:cNvPr id="24" name="Group 23"/>
              <p:cNvGrpSpPr/>
              <p:nvPr/>
            </p:nvGrpSpPr>
            <p:grpSpPr>
              <a:xfrm>
                <a:off x="1981200" y="11586"/>
                <a:ext cx="1803237" cy="1831523"/>
                <a:chOff x="1981200" y="11586"/>
                <a:chExt cx="1803237" cy="1831523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1200" y="11586"/>
                  <a:ext cx="1803237" cy="1831523"/>
                </a:xfrm>
                <a:prstGeom prst="rect">
                  <a:avLst/>
                </a:prstGeom>
              </p:spPr>
            </p:pic>
            <p:sp>
              <p:nvSpPr>
                <p:cNvPr id="22" name="TextBox 21"/>
                <p:cNvSpPr txBox="1"/>
                <p:nvPr/>
              </p:nvSpPr>
              <p:spPr>
                <a:xfrm>
                  <a:off x="2534384" y="285907"/>
                  <a:ext cx="25199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343460" y="259929"/>
                  <a:ext cx="25199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1981200" y="-11946"/>
                <a:ext cx="25199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340839" y="231897"/>
            <a:ext cx="258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6029" y="2087354"/>
            <a:ext cx="263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571486"/>
            <a:ext cx="26473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Fig. S14. The </a:t>
            </a:r>
            <a:r>
              <a:rPr lang="en-US" sz="1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cp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mutant had more stomata than the WT. a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WI7200 (WT). </a:t>
            </a:r>
            <a:r>
              <a:rPr lang="en-US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WI7201. Bar = 50 </a:t>
            </a:r>
            <a:r>
              <a:rPr lang="el-G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m. The red stars indicated stomata.</a:t>
            </a:r>
          </a:p>
        </p:txBody>
      </p:sp>
      <p:grpSp>
        <p:nvGrpSpPr>
          <p:cNvPr id="103" name="组合 102"/>
          <p:cNvGrpSpPr/>
          <p:nvPr/>
        </p:nvGrpSpPr>
        <p:grpSpPr>
          <a:xfrm>
            <a:off x="3643306" y="361966"/>
            <a:ext cx="3048001" cy="4495800"/>
            <a:chOff x="3643306" y="361966"/>
            <a:chExt cx="3048001" cy="4495800"/>
          </a:xfrm>
        </p:grpSpPr>
        <p:grpSp>
          <p:nvGrpSpPr>
            <p:cNvPr id="5" name="Group 57"/>
            <p:cNvGrpSpPr/>
            <p:nvPr/>
          </p:nvGrpSpPr>
          <p:grpSpPr>
            <a:xfrm>
              <a:off x="3643306" y="361966"/>
              <a:ext cx="3048000" cy="4495800"/>
              <a:chOff x="1219200" y="285750"/>
              <a:chExt cx="2951479" cy="4388197"/>
            </a:xfrm>
          </p:grpSpPr>
          <p:grpSp>
            <p:nvGrpSpPr>
              <p:cNvPr id="6" name="Group 55"/>
              <p:cNvGrpSpPr/>
              <p:nvPr/>
            </p:nvGrpSpPr>
            <p:grpSpPr>
              <a:xfrm>
                <a:off x="1219200" y="285750"/>
                <a:ext cx="2951479" cy="4388197"/>
                <a:chOff x="1219200" y="285750"/>
                <a:chExt cx="2951479" cy="4388197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1219200" y="285750"/>
                  <a:ext cx="2915560" cy="2508752"/>
                  <a:chOff x="381000" y="276225"/>
                  <a:chExt cx="2915560" cy="2508752"/>
                </a:xfrm>
              </p:grpSpPr>
              <p:pic>
                <p:nvPicPr>
                  <p:cNvPr id="52" name="Picture 4"/>
                  <p:cNvPicPr>
                    <a:picLocks noChangeAspect="1"/>
                  </p:cNvPicPr>
                  <p:nvPr/>
                </p:nvPicPr>
                <p:blipFill>
                  <a:blip r:embed="rId3">
                    <a:lum bright="16000" contrast="40000"/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bright="-24000" contrast="6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51135"/>
                  <a:stretch>
                    <a:fillRect/>
                  </a:stretch>
                </p:blipFill>
                <p:spPr>
                  <a:xfrm>
                    <a:off x="457200" y="361950"/>
                    <a:ext cx="2839360" cy="2075849"/>
                  </a:xfrm>
                  <a:prstGeom prst="rect">
                    <a:avLst/>
                  </a:prstGeom>
                </p:spPr>
              </p:pic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381000" y="276225"/>
                    <a:ext cx="31771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rgbClr val="FF0000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385449" y="2415645"/>
                    <a:ext cx="31771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rgbClr val="FF0000"/>
                        </a:solidFill>
                      </a:rPr>
                      <a:t>B</a:t>
                    </a:r>
                  </a:p>
                </p:txBody>
              </p:sp>
            </p:grpSp>
            <p:sp>
              <p:nvSpPr>
                <p:cNvPr id="9" name="TextBox 8"/>
                <p:cNvSpPr txBox="1"/>
                <p:nvPr/>
              </p:nvSpPr>
              <p:spPr>
                <a:xfrm>
                  <a:off x="3240391" y="564663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339672" y="1123950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3706900" y="1075551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2879419" y="1187537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2732014" y="1809750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191077" y="1608951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414014" y="1400949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1741507" y="1304151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1664985" y="819150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583267" y="516582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234470" y="852856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3043273" y="2820818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3395001" y="2732371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3836848" y="2870871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3765310" y="2495550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2839349" y="3156380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2991171" y="3363742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3060272" y="3139518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3445290" y="3095095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3491083" y="3398999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1844877" y="3157296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2185353" y="3214659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3722977" y="4301726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3540515" y="3713446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2724621" y="3612590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2540397" y="3024187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1472806" y="3086743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295400" y="3436447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549710" y="2732371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1662363" y="2568922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885643" y="3445368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2316158" y="4268775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2777781" y="4051043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1609522" y="4130275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1959816" y="4396948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3149531" y="4163226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3873152" y="3895194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909069" y="2741338"/>
                  <a:ext cx="2616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cxnSp>
              <p:nvCxnSpPr>
                <p:cNvPr id="51" name="Straight Connector 54"/>
                <p:cNvCxnSpPr/>
                <p:nvPr/>
              </p:nvCxnSpPr>
              <p:spPr>
                <a:xfrm>
                  <a:off x="3687116" y="4545774"/>
                  <a:ext cx="372071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/>
              <p:cNvSpPr txBox="1"/>
              <p:nvPr/>
            </p:nvSpPr>
            <p:spPr>
              <a:xfrm>
                <a:off x="2803455" y="840347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3647901" y="2538444"/>
              <a:ext cx="3043406" cy="2303919"/>
              <a:chOff x="1223649" y="2425170"/>
              <a:chExt cx="2947030" cy="2248777"/>
            </a:xfrm>
          </p:grpSpPr>
          <p:grpSp>
            <p:nvGrpSpPr>
              <p:cNvPr id="58" name="Group 7"/>
              <p:cNvGrpSpPr/>
              <p:nvPr/>
            </p:nvGrpSpPr>
            <p:grpSpPr>
              <a:xfrm>
                <a:off x="1223649" y="2425170"/>
                <a:ext cx="2911113" cy="2194455"/>
                <a:chOff x="385449" y="2415645"/>
                <a:chExt cx="2911113" cy="2194455"/>
              </a:xfrm>
            </p:grpSpPr>
            <p:pic>
              <p:nvPicPr>
                <p:cNvPr id="102" name="Picture 4"/>
                <p:cNvPicPr>
                  <a:picLocks noChangeAspect="1"/>
                </p:cNvPicPr>
                <p:nvPr/>
              </p:nvPicPr>
              <p:blipFill>
                <a:blip r:embed="rId3">
                  <a:lum bright="10000" contrast="40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-24000" contrast="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0506"/>
                <a:stretch>
                  <a:fillRect/>
                </a:stretch>
              </p:blipFill>
              <p:spPr>
                <a:xfrm>
                  <a:off x="457200" y="2507527"/>
                  <a:ext cx="2839362" cy="2102573"/>
                </a:xfrm>
                <a:prstGeom prst="rect">
                  <a:avLst/>
                </a:prstGeom>
              </p:spPr>
            </p:pic>
            <p:sp>
              <p:nvSpPr>
                <p:cNvPr id="104" name="TextBox 103"/>
                <p:cNvSpPr txBox="1"/>
                <p:nvPr/>
              </p:nvSpPr>
              <p:spPr>
                <a:xfrm>
                  <a:off x="385449" y="2415645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FF0000"/>
                      </a:solidFill>
                    </a:rPr>
                    <a:t>B</a:t>
                  </a:r>
                </a:p>
              </p:txBody>
            </p:sp>
          </p:grpSp>
          <p:sp>
            <p:nvSpPr>
              <p:cNvPr id="71" name="TextBox 70"/>
              <p:cNvSpPr txBox="1"/>
              <p:nvPr/>
            </p:nvSpPr>
            <p:spPr>
              <a:xfrm>
                <a:off x="3043273" y="2820818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3395001" y="2732371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836848" y="2870871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3765310" y="2495550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839349" y="3156380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2991171" y="3363742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3060272" y="3139518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3445290" y="3095095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491083" y="3398999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1844877" y="3157296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185353" y="3214659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722977" y="4301726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3540515" y="3713446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724621" y="3612590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2540397" y="3024187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472806" y="3086743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1295400" y="3436447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549710" y="2732371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1662363" y="2568922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2015047" y="3833692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1607100" y="3833693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885643" y="3445368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2316158" y="4268775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2777781" y="4051043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1609522" y="4130275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271276" y="3991775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1959816" y="4396948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3149531" y="4163226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3873152" y="3895194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3909069" y="2741338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*</a:t>
                </a:r>
              </a:p>
            </p:txBody>
          </p:sp>
          <p:cxnSp>
            <p:nvCxnSpPr>
              <p:cNvPr id="101" name="Straight Connector 54"/>
              <p:cNvCxnSpPr/>
              <p:nvPr/>
            </p:nvCxnSpPr>
            <p:spPr>
              <a:xfrm>
                <a:off x="3687116" y="4545774"/>
                <a:ext cx="372071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05" name="TextBox 104"/>
            <p:cNvSpPr txBox="1"/>
            <p:nvPr/>
          </p:nvSpPr>
          <p:spPr>
            <a:xfrm>
              <a:off x="3714744" y="2128866"/>
              <a:ext cx="9286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</a:rPr>
                <a:t>WI 7200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748082" y="4373807"/>
              <a:ext cx="9286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</a:rPr>
                <a:t>WI 7201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DUxMWJmNjhjNTZkMWNhM2Y4ZGU0ZGZmNjlkNWNiZD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1487</Words>
  <Application>Microsoft Office PowerPoint</Application>
  <PresentationFormat>On-screen Show (16:9)</PresentationFormat>
  <Paragraphs>331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Weng Lab</dc:creator>
  <cp:lastModifiedBy>Feifan Chen</cp:lastModifiedBy>
  <cp:revision>108</cp:revision>
  <dcterms:created xsi:type="dcterms:W3CDTF">2006-08-16T00:00:00Z</dcterms:created>
  <dcterms:modified xsi:type="dcterms:W3CDTF">2022-07-14T05:36:31Z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535905F14E8549168E77247C125C40E3</vt:lpwstr>
  </property>
  <property fmtid="{D5CDD505-2E9C-101B-9397-08002B2CF9AE}" pid="3" name="KSOProductBuildVer">
    <vt:lpwstr>2052-11.1.0.11875</vt:lpwstr>
  </property>
</Properties>
</file>