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mf" ContentType="image/x-w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5"/>
  </p:notesMasterIdLst>
  <p:sldIdLst>
    <p:sldId id="258" r:id="rId3"/>
    <p:sldId id="257" r:id="rId4"/>
  </p:sldIdLst>
  <p:sldSz cx="9144000" cy="6858000" type="screen4x3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60" autoAdjust="0"/>
    <p:restoredTop sz="94660"/>
  </p:normalViewPr>
  <p:slideViewPr>
    <p:cSldViewPr snapToGrid="0">
      <p:cViewPr>
        <p:scale>
          <a:sx n="330" d="100"/>
          <a:sy n="330" d="100"/>
        </p:scale>
        <p:origin x="-4938" y="-46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6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A8C7-CC1A-4A08-9B4B-31F43B054C7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143000" y="1854199"/>
            <a:ext cx="6858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8650" y="551543"/>
            <a:ext cx="78867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628650" y="2187443"/>
            <a:ext cx="78867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744961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2615609"/>
            <a:ext cx="3868340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744961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615609"/>
            <a:ext cx="3887391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428875" y="2159000"/>
            <a:ext cx="428625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2428875" y="3733201"/>
            <a:ext cx="428625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28650" y="713673"/>
            <a:ext cx="3511241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4231888" y="713673"/>
            <a:ext cx="428391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8650" y="2313873"/>
            <a:ext cx="3511241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7833674" y="365125"/>
            <a:ext cx="68167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49" y="365125"/>
            <a:ext cx="7084832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3.xml"/><Relationship Id="rId12" Type="http://schemas.openxmlformats.org/officeDocument/2006/relationships/tags" Target="../tags/tag2.xml"/><Relationship Id="rId11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4.xml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5.xml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423227" y="657066"/>
            <a:ext cx="7938770" cy="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rgbClr val="4F81BD"/>
          </a:lnRef>
          <a:fillRef idx="0">
            <a:srgbClr val="4F81BD"/>
          </a:fillRef>
          <a:effectRef idx="0">
            <a:srgbClr val="4F81BD"/>
          </a:effectRef>
          <a:fontRef idx="minor">
            <a:sysClr val="windowText" lastClr="000000"/>
          </a:fontRef>
        </p:style>
      </p:cxnSp>
      <p:sp>
        <p:nvSpPr>
          <p:cNvPr id="13" name="文本框 12"/>
          <p:cNvSpPr txBox="1"/>
          <p:nvPr/>
        </p:nvSpPr>
        <p:spPr>
          <a:xfrm>
            <a:off x="641985" y="272415"/>
            <a:ext cx="27241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uncropped gel or blot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42315" y="1416685"/>
            <a:ext cx="134556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1600" b="1">
                <a:latin typeface="Arial" panose="020B0604020202020204" pitchFamily="34" charset="0"/>
                <a:sym typeface="+mn-ea"/>
              </a:rPr>
              <a:t>anti-</a:t>
            </a:r>
            <a:r>
              <a:rPr lang="en-US" sz="1600" b="1">
                <a:latin typeface="Arial" panose="020B0604020202020204" pitchFamily="34" charset="0"/>
                <a:sym typeface="+mn-ea"/>
              </a:rPr>
              <a:t>p-AKT</a:t>
            </a:r>
            <a:endParaRPr lang="en-US" sz="1600"/>
          </a:p>
        </p:txBody>
      </p:sp>
      <p:sp>
        <p:nvSpPr>
          <p:cNvPr id="22" name="文本框 21"/>
          <p:cNvSpPr txBox="1"/>
          <p:nvPr/>
        </p:nvSpPr>
        <p:spPr>
          <a:xfrm>
            <a:off x="4274820" y="2785745"/>
            <a:ext cx="145161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1600" b="1">
                <a:latin typeface="Arial" panose="020B0604020202020204" pitchFamily="34" charset="0"/>
                <a:sym typeface="+mn-ea"/>
              </a:rPr>
              <a:t>anti-</a:t>
            </a:r>
            <a:r>
              <a:rPr lang="en-US" sz="1600" b="1">
                <a:latin typeface="Arial" panose="020B0604020202020204" pitchFamily="34" charset="0"/>
                <a:sym typeface="+mn-ea"/>
              </a:rPr>
              <a:t>GAPDH</a:t>
            </a:r>
            <a:endParaRPr lang="en-US" sz="1600"/>
          </a:p>
        </p:txBody>
      </p:sp>
      <p:sp>
        <p:nvSpPr>
          <p:cNvPr id="24" name="文本框 23"/>
          <p:cNvSpPr txBox="1"/>
          <p:nvPr/>
        </p:nvSpPr>
        <p:spPr>
          <a:xfrm>
            <a:off x="921385" y="2490470"/>
            <a:ext cx="116649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1600" b="1">
                <a:latin typeface="Arial" panose="020B0604020202020204" pitchFamily="34" charset="0"/>
                <a:sym typeface="+mn-ea"/>
              </a:rPr>
              <a:t>anti-</a:t>
            </a:r>
            <a:r>
              <a:rPr lang="en-US" sz="1600" b="1">
                <a:latin typeface="Arial" panose="020B0604020202020204" pitchFamily="34" charset="0"/>
                <a:sym typeface="+mn-ea"/>
              </a:rPr>
              <a:t>AKT</a:t>
            </a:r>
            <a:endParaRPr lang="en-US" sz="1600"/>
          </a:p>
        </p:txBody>
      </p:sp>
      <p:sp>
        <p:nvSpPr>
          <p:cNvPr id="26" name="文本框 25"/>
          <p:cNvSpPr txBox="1"/>
          <p:nvPr/>
        </p:nvSpPr>
        <p:spPr>
          <a:xfrm>
            <a:off x="4380865" y="1597660"/>
            <a:ext cx="134556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1600" b="1">
                <a:latin typeface="Arial" panose="020B0604020202020204" pitchFamily="34" charset="0"/>
                <a:sym typeface="+mn-ea"/>
              </a:rPr>
              <a:t>anti-CXCR4</a:t>
            </a:r>
            <a:endParaRPr lang="en-US" sz="1600"/>
          </a:p>
        </p:txBody>
      </p:sp>
      <p:sp>
        <p:nvSpPr>
          <p:cNvPr id="29" name="文本框 28"/>
          <p:cNvSpPr txBox="1"/>
          <p:nvPr/>
        </p:nvSpPr>
        <p:spPr>
          <a:xfrm>
            <a:off x="742950" y="4785995"/>
            <a:ext cx="134493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1600" b="1">
                <a:latin typeface="Arial" panose="020B0604020202020204" pitchFamily="34" charset="0"/>
                <a:sym typeface="+mn-ea"/>
              </a:rPr>
              <a:t>anti-</a:t>
            </a:r>
            <a:r>
              <a:rPr lang="en-US" sz="1600" b="1">
                <a:latin typeface="Arial" panose="020B0604020202020204" pitchFamily="34" charset="0"/>
                <a:sym typeface="+mn-ea"/>
              </a:rPr>
              <a:t>mTOR</a:t>
            </a:r>
            <a:endParaRPr lang="en-US" sz="1600"/>
          </a:p>
        </p:txBody>
      </p:sp>
      <p:sp>
        <p:nvSpPr>
          <p:cNvPr id="30" name="文本框 29"/>
          <p:cNvSpPr txBox="1"/>
          <p:nvPr/>
        </p:nvSpPr>
        <p:spPr>
          <a:xfrm>
            <a:off x="567055" y="3602355"/>
            <a:ext cx="152019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1600" b="1">
                <a:latin typeface="Arial" panose="020B0604020202020204" pitchFamily="34" charset="0"/>
                <a:sym typeface="+mn-ea"/>
              </a:rPr>
              <a:t>anti-p-mTOR</a:t>
            </a:r>
            <a:endParaRPr lang="en-US" sz="1600"/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7245" y="2172970"/>
            <a:ext cx="2028825" cy="9715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245" y="3237865"/>
            <a:ext cx="2333625" cy="10668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245" y="4450080"/>
            <a:ext cx="1543050" cy="10096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6430" y="2444750"/>
            <a:ext cx="2438400" cy="101917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7880" y="1195070"/>
            <a:ext cx="2143125" cy="7810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6430" y="1236980"/>
            <a:ext cx="2152650" cy="105727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423227" y="657066"/>
            <a:ext cx="7938770" cy="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rgbClr val="4F81BD"/>
          </a:lnRef>
          <a:fillRef idx="0">
            <a:srgbClr val="4F81BD"/>
          </a:fillRef>
          <a:effectRef idx="0">
            <a:srgbClr val="4F81BD"/>
          </a:effectRef>
          <a:fontRef idx="minor">
            <a:sysClr val="windowText" lastClr="000000"/>
          </a:fontRef>
        </p:style>
      </p:cxnSp>
      <p:sp>
        <p:nvSpPr>
          <p:cNvPr id="13" name="文本框 12"/>
          <p:cNvSpPr txBox="1"/>
          <p:nvPr/>
        </p:nvSpPr>
        <p:spPr>
          <a:xfrm>
            <a:off x="641985" y="272415"/>
            <a:ext cx="28041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uncropped gel or blot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24500" y="2314575"/>
            <a:ext cx="1552575" cy="96202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4178935" y="2626995"/>
            <a:ext cx="134556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1600" b="1">
                <a:latin typeface="Arial" panose="020B0604020202020204" pitchFamily="34" charset="0"/>
                <a:sym typeface="+mn-ea"/>
              </a:rPr>
              <a:t>anti-</a:t>
            </a:r>
            <a:r>
              <a:rPr lang="en-US" sz="1600" b="1">
                <a:latin typeface="Arial" panose="020B0604020202020204" pitchFamily="34" charset="0"/>
                <a:sym typeface="+mn-ea"/>
              </a:rPr>
              <a:t>GAPDH</a:t>
            </a:r>
            <a:endParaRPr lang="en-US" sz="1600"/>
          </a:p>
        </p:txBody>
      </p:sp>
      <p:sp>
        <p:nvSpPr>
          <p:cNvPr id="10" name="文本框 9"/>
          <p:cNvSpPr txBox="1"/>
          <p:nvPr/>
        </p:nvSpPr>
        <p:spPr>
          <a:xfrm>
            <a:off x="897890" y="4352290"/>
            <a:ext cx="126936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1600" b="1">
                <a:latin typeface="Arial" panose="020B0604020202020204" pitchFamily="34" charset="0"/>
                <a:sym typeface="+mn-ea"/>
              </a:rPr>
              <a:t>anti-</a:t>
            </a:r>
            <a:r>
              <a:rPr lang="en-US" sz="1600" b="1">
                <a:latin typeface="Arial" panose="020B0604020202020204" pitchFamily="34" charset="0"/>
                <a:sym typeface="+mn-ea"/>
              </a:rPr>
              <a:t>mTOR</a:t>
            </a:r>
            <a:endParaRPr lang="en-US" sz="1600"/>
          </a:p>
        </p:txBody>
      </p:sp>
      <p:sp>
        <p:nvSpPr>
          <p:cNvPr id="14" name="文本框 13"/>
          <p:cNvSpPr txBox="1"/>
          <p:nvPr/>
        </p:nvSpPr>
        <p:spPr>
          <a:xfrm>
            <a:off x="697865" y="3373120"/>
            <a:ext cx="146939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1600" b="1">
                <a:latin typeface="Arial" panose="020B0604020202020204" pitchFamily="34" charset="0"/>
                <a:sym typeface="+mn-ea"/>
              </a:rPr>
              <a:t>anti-p-mTOR</a:t>
            </a:r>
            <a:endParaRPr lang="en-US" sz="1600"/>
          </a:p>
        </p:txBody>
      </p:sp>
      <p:sp>
        <p:nvSpPr>
          <p:cNvPr id="6" name="文本框 5"/>
          <p:cNvSpPr txBox="1"/>
          <p:nvPr/>
        </p:nvSpPr>
        <p:spPr>
          <a:xfrm>
            <a:off x="768985" y="1368425"/>
            <a:ext cx="134556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1600" b="1">
                <a:latin typeface="Arial" panose="020B0604020202020204" pitchFamily="34" charset="0"/>
                <a:sym typeface="+mn-ea"/>
              </a:rPr>
              <a:t>anti-</a:t>
            </a:r>
            <a:r>
              <a:rPr lang="en-US" sz="1600" b="1">
                <a:latin typeface="Arial" panose="020B0604020202020204" pitchFamily="34" charset="0"/>
                <a:sym typeface="+mn-ea"/>
              </a:rPr>
              <a:t>p-AKT</a:t>
            </a:r>
            <a:endParaRPr lang="en-US" sz="1600"/>
          </a:p>
        </p:txBody>
      </p:sp>
      <p:sp>
        <p:nvSpPr>
          <p:cNvPr id="11" name="文本框 10"/>
          <p:cNvSpPr txBox="1"/>
          <p:nvPr/>
        </p:nvSpPr>
        <p:spPr>
          <a:xfrm>
            <a:off x="970280" y="2375535"/>
            <a:ext cx="112522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1600" b="1">
                <a:latin typeface="Arial" panose="020B0604020202020204" pitchFamily="34" charset="0"/>
                <a:sym typeface="+mn-ea"/>
              </a:rPr>
              <a:t>anti-</a:t>
            </a:r>
            <a:r>
              <a:rPr lang="en-US" sz="1600" b="1">
                <a:latin typeface="Arial" panose="020B0604020202020204" pitchFamily="34" charset="0"/>
                <a:sym typeface="+mn-ea"/>
              </a:rPr>
              <a:t>AKT</a:t>
            </a:r>
            <a:endParaRPr lang="en-US" sz="1600"/>
          </a:p>
        </p:txBody>
      </p:sp>
      <p:sp>
        <p:nvSpPr>
          <p:cNvPr id="19" name="文本框 18"/>
          <p:cNvSpPr txBox="1"/>
          <p:nvPr/>
        </p:nvSpPr>
        <p:spPr>
          <a:xfrm>
            <a:off x="4178935" y="1522095"/>
            <a:ext cx="134556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1600" b="1">
                <a:latin typeface="Arial" panose="020B0604020202020204" pitchFamily="34" charset="0"/>
                <a:sym typeface="+mn-ea"/>
              </a:rPr>
              <a:t>anti-CXCR4</a:t>
            </a:r>
            <a:endParaRPr lang="en-US" sz="16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250" y="2072640"/>
            <a:ext cx="1552575" cy="94297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4550" y="4064000"/>
            <a:ext cx="1704975" cy="9144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7250" y="1118235"/>
            <a:ext cx="1819275" cy="8382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7250" y="3136900"/>
            <a:ext cx="1695450" cy="80962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0" y="1087755"/>
            <a:ext cx="1981200" cy="108585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4553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4553"/>
</p:tagLst>
</file>

<file path=ppt/tags/tag3.xml><?xml version="1.0" encoding="utf-8"?>
<p:tagLst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4.xml><?xml version="1.0" encoding="utf-8"?>
<p:tagLst xmlns:p="http://schemas.openxmlformats.org/presentationml/2006/main">
  <p:tag name="KSO_WM_BEAUTIFY_FLAG" val="#wm#"/>
  <p:tag name="KSO_WM_TEMPLATE_CATEGORY" val="custom"/>
  <p:tag name="KSO_WM_TEMPLATE_INDEX" val="20184553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4553"/>
</p:tagLst>
</file>

<file path=ppt/tags/tag6.xml><?xml version="1.0" encoding="utf-8"?>
<p:tagLst xmlns:p="http://schemas.openxmlformats.org/presentationml/2006/main">
  <p:tag name="COMMONDATA" val="eyJoZGlkIjoiZWQ0ZjBjN2ExOTY1MTM0NTdlYzcwZmIxN2UzYWIwZTQifQ=="/>
</p:tagLst>
</file>

<file path=ppt/theme/theme1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</Words>
  <Application>WPS 演示</Application>
  <PresentationFormat>全屏显示(4:3)</PresentationFormat>
  <Paragraphs>28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0" baseType="lpstr">
      <vt:lpstr>Arial</vt:lpstr>
      <vt:lpstr>宋体</vt:lpstr>
      <vt:lpstr>Wingdings</vt:lpstr>
      <vt:lpstr>黑体</vt:lpstr>
      <vt:lpstr>微软雅黑</vt:lpstr>
      <vt:lpstr>Arial Unicode MS</vt:lpstr>
      <vt:lpstr>Calibri</vt:lpstr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偷一点开心</cp:lastModifiedBy>
  <cp:revision>24</cp:revision>
  <dcterms:created xsi:type="dcterms:W3CDTF">2018-03-01T02:03:00Z</dcterms:created>
  <dcterms:modified xsi:type="dcterms:W3CDTF">2022-07-19T08:19:02Z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2052-11.1.0.11875</vt:lpwstr>
  </property>
  <property fmtid="{D5CDD505-2E9C-101B-9397-08002B2CF9AE}" pid="3" name="ICV">
    <vt:lpwstr>E9AEB58F01ED4D67A6D2DD34BD4D1F6F</vt:lpwstr>
  </property>
</Properties>
</file>