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2" r:id="rId3"/>
    <p:sldId id="275" r:id="rId4"/>
    <p:sldId id="274" r:id="rId5"/>
    <p:sldId id="269" r:id="rId6"/>
    <p:sldId id="268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84" y="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11" Type="http://schemas.microsoft.com/office/2007/relationships/hdphoto" Target="../media/hdphoto10.wdp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microsoft.com/office/2007/relationships/hdphoto" Target="../media/hdphoto7.wdp"/><Relationship Id="rId9" Type="http://schemas.openxmlformats.org/officeDocument/2006/relationships/image" Target="../media/image17.t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16.wdp"/><Relationship Id="rId3" Type="http://schemas.microsoft.com/office/2007/relationships/hdphoto" Target="../media/hdphoto11.wdp"/><Relationship Id="rId7" Type="http://schemas.microsoft.com/office/2007/relationships/hdphoto" Target="../media/hdphoto13.wdp"/><Relationship Id="rId12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1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"/><Relationship Id="rId7" Type="http://schemas.openxmlformats.org/officeDocument/2006/relationships/image" Target="../media/image30.tif"/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if"/><Relationship Id="rId5" Type="http://schemas.openxmlformats.org/officeDocument/2006/relationships/image" Target="../media/image28.tiff"/><Relationship Id="rId4" Type="http://schemas.openxmlformats.org/officeDocument/2006/relationships/image" Target="../media/image2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"/><Relationship Id="rId7" Type="http://schemas.openxmlformats.org/officeDocument/2006/relationships/image" Target="../media/image36.tif"/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tif"/><Relationship Id="rId5" Type="http://schemas.openxmlformats.org/officeDocument/2006/relationships/image" Target="../media/image34.tif"/><Relationship Id="rId4" Type="http://schemas.openxmlformats.org/officeDocument/2006/relationships/image" Target="../media/image3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26992717-8863-4A86-9FBC-67884B4FDAC6}"/>
              </a:ext>
            </a:extLst>
          </p:cNvPr>
          <p:cNvGrpSpPr/>
          <p:nvPr/>
        </p:nvGrpSpPr>
        <p:grpSpPr>
          <a:xfrm>
            <a:off x="25925" y="-7308"/>
            <a:ext cx="8336393" cy="371501"/>
            <a:chOff x="25926" y="-7308"/>
            <a:chExt cx="6691247" cy="371501"/>
          </a:xfrm>
        </p:grpSpPr>
        <p:sp>
          <p:nvSpPr>
            <p:cNvPr id="61" name="文本框 33">
              <a:extLst>
                <a:ext uri="{FF2B5EF4-FFF2-40B4-BE49-F238E27FC236}">
                  <a16:creationId xmlns:a16="http://schemas.microsoft.com/office/drawing/2014/main" id="{BB7DDDCF-E3C6-4B0B-A4F6-D964338B9297}"/>
                </a:ext>
              </a:extLst>
            </p:cNvPr>
            <p:cNvSpPr txBox="1"/>
            <p:nvPr/>
          </p:nvSpPr>
          <p:spPr>
            <a:xfrm>
              <a:off x="25926" y="-7308"/>
              <a:ext cx="2171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Figure 4C PPARα</a:t>
              </a:r>
            </a:p>
          </p:txBody>
        </p:sp>
        <p:sp>
          <p:nvSpPr>
            <p:cNvPr id="62" name="文本框 30">
              <a:extLst>
                <a:ext uri="{FF2B5EF4-FFF2-40B4-BE49-F238E27FC236}">
                  <a16:creationId xmlns:a16="http://schemas.microsoft.com/office/drawing/2014/main" id="{F5252C9E-D211-4B9A-85BE-9E0B9FF7F869}"/>
                </a:ext>
              </a:extLst>
            </p:cNvPr>
            <p:cNvSpPr txBox="1"/>
            <p:nvPr/>
          </p:nvSpPr>
          <p:spPr>
            <a:xfrm>
              <a:off x="5073026" y="-5139"/>
              <a:ext cx="16441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Figure 4C GAPDH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088D8A5-6C80-4D4C-B8CB-EBC9744E4D0F}"/>
              </a:ext>
            </a:extLst>
          </p:cNvPr>
          <p:cNvGrpSpPr/>
          <p:nvPr/>
        </p:nvGrpSpPr>
        <p:grpSpPr>
          <a:xfrm>
            <a:off x="948048" y="341239"/>
            <a:ext cx="4244684" cy="859178"/>
            <a:chOff x="1167948" y="602514"/>
            <a:chExt cx="4244684" cy="85917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34B6AA-F6D3-4567-808E-3E2EEBA7743D}"/>
                </a:ext>
              </a:extLst>
            </p:cNvPr>
            <p:cNvGrpSpPr/>
            <p:nvPr/>
          </p:nvGrpSpPr>
          <p:grpSpPr>
            <a:xfrm>
              <a:off x="1167948" y="604029"/>
              <a:ext cx="1291458" cy="857663"/>
              <a:chOff x="1167948" y="604029"/>
              <a:chExt cx="1291458" cy="857663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AB124C2-77E1-40BE-9932-D1BD45EBE248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3FE4881-4450-43F9-9365-F0ACA6F29895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70-1h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F1998F6-F735-4C42-A23E-86F556C555DB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80-1h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4A9AC41-0888-4CA6-A2F8-322D8032F9F8}"/>
                </a:ext>
              </a:extLst>
            </p:cNvPr>
            <p:cNvGrpSpPr/>
            <p:nvPr/>
          </p:nvGrpSpPr>
          <p:grpSpPr>
            <a:xfrm>
              <a:off x="2644561" y="604029"/>
              <a:ext cx="1291458" cy="857663"/>
              <a:chOff x="1167948" y="604029"/>
              <a:chExt cx="1291458" cy="857663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148D851-0ED4-4E59-AB02-7763A3A32C27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D1A3DBB-B02C-4E77-979A-7544A01F030E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70-1h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D767A79F-3F31-4835-87A4-20470D7DC79F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80-1h</a:t>
                </a: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F7BAA414-720A-4843-A867-B373EF0C9E22}"/>
                </a:ext>
              </a:extLst>
            </p:cNvPr>
            <p:cNvGrpSpPr/>
            <p:nvPr/>
          </p:nvGrpSpPr>
          <p:grpSpPr>
            <a:xfrm>
              <a:off x="4121174" y="602514"/>
              <a:ext cx="1291458" cy="857663"/>
              <a:chOff x="1167948" y="604029"/>
              <a:chExt cx="1291458" cy="857663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A9CCB940-6091-4432-B2CB-5CBC9779E623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BD453A8-E401-4913-B3EE-082650D7E12D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70-1h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C2622ED-FC6D-454E-A7F4-3B234EE91AE6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80-1h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D3AFFB-9460-4929-A256-83FF1012965C}"/>
              </a:ext>
            </a:extLst>
          </p:cNvPr>
          <p:cNvGrpSpPr/>
          <p:nvPr/>
        </p:nvGrpSpPr>
        <p:grpSpPr>
          <a:xfrm>
            <a:off x="-62825" y="1390955"/>
            <a:ext cx="6175019" cy="1379327"/>
            <a:chOff x="-49139" y="996219"/>
            <a:chExt cx="6175019" cy="1379327"/>
          </a:xfrm>
        </p:grpSpPr>
        <p:pic>
          <p:nvPicPr>
            <p:cNvPr id="6" name="图片 5" descr="水中的倒影&#10;&#10;描述已自动生成">
              <a:extLst>
                <a:ext uri="{FF2B5EF4-FFF2-40B4-BE49-F238E27FC236}">
                  <a16:creationId xmlns:a16="http://schemas.microsoft.com/office/drawing/2014/main" id="{70B91595-5FE6-4298-94DB-D52B34AE4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" y="996219"/>
              <a:ext cx="5760000" cy="1379327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5BDC19B-E585-4B97-B632-96E7DBBA06E2}"/>
                </a:ext>
              </a:extLst>
            </p:cNvPr>
            <p:cNvGrpSpPr/>
            <p:nvPr/>
          </p:nvGrpSpPr>
          <p:grpSpPr>
            <a:xfrm>
              <a:off x="5214017" y="1768434"/>
              <a:ext cx="911863" cy="369333"/>
              <a:chOff x="7871399" y="1851704"/>
              <a:chExt cx="1307104" cy="369333"/>
            </a:xfrm>
          </p:grpSpPr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3C90243-EFA1-4D9D-8654-4467803C054F}"/>
                  </a:ext>
                </a:extLst>
              </p:cNvPr>
              <p:cNvSpPr txBox="1"/>
              <p:nvPr/>
            </p:nvSpPr>
            <p:spPr>
              <a:xfrm>
                <a:off x="8213402" y="1851704"/>
                <a:ext cx="965101" cy="369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52kD</a:t>
                </a:r>
              </a:p>
            </p:txBody>
          </p:sp>
          <p:sp>
            <p:nvSpPr>
              <p:cNvPr id="34" name="箭头: 右 33">
                <a:extLst>
                  <a:ext uri="{FF2B5EF4-FFF2-40B4-BE49-F238E27FC236}">
                    <a16:creationId xmlns:a16="http://schemas.microsoft.com/office/drawing/2014/main" id="{36A90EA7-9E0F-4B95-96FF-049276ED6B7A}"/>
                  </a:ext>
                </a:extLst>
              </p:cNvPr>
              <p:cNvSpPr/>
              <p:nvPr/>
            </p:nvSpPr>
            <p:spPr>
              <a:xfrm rot="10800000">
                <a:off x="7871399" y="1969392"/>
                <a:ext cx="342004" cy="1339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3758C222-36C8-49DB-8ACA-FF2EC05876B3}"/>
                </a:ext>
              </a:extLst>
            </p:cNvPr>
            <p:cNvGrpSpPr/>
            <p:nvPr/>
          </p:nvGrpSpPr>
          <p:grpSpPr>
            <a:xfrm>
              <a:off x="-49139" y="1439891"/>
              <a:ext cx="676851" cy="641767"/>
              <a:chOff x="579172" y="2517556"/>
              <a:chExt cx="676851" cy="691400"/>
            </a:xfrm>
          </p:grpSpPr>
          <p:sp>
            <p:nvSpPr>
              <p:cNvPr id="75" name="文本框 21">
                <a:extLst>
                  <a:ext uri="{FF2B5EF4-FFF2-40B4-BE49-F238E27FC236}">
                    <a16:creationId xmlns:a16="http://schemas.microsoft.com/office/drawing/2014/main" id="{6BC2925C-6485-462D-8B50-FABF15E8E225}"/>
                  </a:ext>
                </a:extLst>
              </p:cNvPr>
              <p:cNvSpPr txBox="1"/>
              <p:nvPr/>
            </p:nvSpPr>
            <p:spPr>
              <a:xfrm>
                <a:off x="579172" y="2517556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60kD</a:t>
                </a:r>
              </a:p>
            </p:txBody>
          </p:sp>
          <p:sp>
            <p:nvSpPr>
              <p:cNvPr id="76" name="文本框 22">
                <a:extLst>
                  <a:ext uri="{FF2B5EF4-FFF2-40B4-BE49-F238E27FC236}">
                    <a16:creationId xmlns:a16="http://schemas.microsoft.com/office/drawing/2014/main" id="{8D501F46-FFE4-4BDC-9EFB-9E0F4F87C2AD}"/>
                  </a:ext>
                </a:extLst>
              </p:cNvPr>
              <p:cNvSpPr txBox="1"/>
              <p:nvPr/>
            </p:nvSpPr>
            <p:spPr>
              <a:xfrm>
                <a:off x="579173" y="2931957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45kD</a:t>
                </a:r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A3B5B48-6611-41FC-8557-3D8F72390859}"/>
              </a:ext>
            </a:extLst>
          </p:cNvPr>
          <p:cNvGrpSpPr/>
          <p:nvPr/>
        </p:nvGrpSpPr>
        <p:grpSpPr>
          <a:xfrm>
            <a:off x="7128635" y="266763"/>
            <a:ext cx="4244684" cy="859178"/>
            <a:chOff x="1167948" y="602514"/>
            <a:chExt cx="4244684" cy="859178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4B20EDB6-D3FE-47FA-A76A-0ECD28CF09B3}"/>
                </a:ext>
              </a:extLst>
            </p:cNvPr>
            <p:cNvGrpSpPr/>
            <p:nvPr/>
          </p:nvGrpSpPr>
          <p:grpSpPr>
            <a:xfrm>
              <a:off x="1167948" y="604029"/>
              <a:ext cx="1291458" cy="857663"/>
              <a:chOff x="1167948" y="604029"/>
              <a:chExt cx="1291458" cy="857663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37BD288F-CCA9-49C7-B824-D023C3DEF659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D25B9C5-1370-4B56-8EFE-F54123E218FF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70-1h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61FC66F-936F-4307-842D-7FC6B05376FB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80-1h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B1449B90-44B3-4EB0-BEB0-4F19E67CB561}"/>
                </a:ext>
              </a:extLst>
            </p:cNvPr>
            <p:cNvGrpSpPr/>
            <p:nvPr/>
          </p:nvGrpSpPr>
          <p:grpSpPr>
            <a:xfrm>
              <a:off x="2644561" y="604029"/>
              <a:ext cx="1291458" cy="857663"/>
              <a:chOff x="1167948" y="604029"/>
              <a:chExt cx="1291458" cy="857663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2D160AB5-0D2F-427E-8C90-81A93D89D165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24FF0E71-3D29-4090-87D6-3B445BB0460C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70-1h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F1A8747-D4B6-4E06-95BF-4D1072513269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80-1h</a:t>
                </a: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94497F2C-D011-4067-8CF1-45D6018690BB}"/>
                </a:ext>
              </a:extLst>
            </p:cNvPr>
            <p:cNvGrpSpPr/>
            <p:nvPr/>
          </p:nvGrpSpPr>
          <p:grpSpPr>
            <a:xfrm>
              <a:off x="4121174" y="602514"/>
              <a:ext cx="1291458" cy="857663"/>
              <a:chOff x="1167948" y="604029"/>
              <a:chExt cx="1291458" cy="857663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E8ED1641-DE7A-44B3-810F-12FDD5BF968D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59E7028-D8DB-48F4-9739-F139142AE3CA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70-1h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37664FA3-59F6-4715-AEEC-82E665922B27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80-1h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78D1306-BA87-4C5B-84FF-E5CD8B2B1492}"/>
              </a:ext>
            </a:extLst>
          </p:cNvPr>
          <p:cNvGrpSpPr/>
          <p:nvPr/>
        </p:nvGrpSpPr>
        <p:grpSpPr>
          <a:xfrm>
            <a:off x="6174195" y="1399926"/>
            <a:ext cx="6104728" cy="1379326"/>
            <a:chOff x="6189286" y="996219"/>
            <a:chExt cx="6104728" cy="1379326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A11092EF-36C6-4C47-9AF9-28EC3C416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9286" y="996219"/>
              <a:ext cx="5760000" cy="1379326"/>
            </a:xfrm>
            <a:prstGeom prst="rect">
              <a:avLst/>
            </a:prstGeom>
          </p:spPr>
        </p:pic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42274084-55A4-4067-BE32-C0982E81F8C9}"/>
                </a:ext>
              </a:extLst>
            </p:cNvPr>
            <p:cNvSpPr txBox="1"/>
            <p:nvPr/>
          </p:nvSpPr>
          <p:spPr>
            <a:xfrm>
              <a:off x="11604558" y="1303453"/>
              <a:ext cx="689456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37kD</a:t>
              </a:r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91B05B0-8F95-4D3C-9EA5-3FE5985E166F}"/>
                </a:ext>
              </a:extLst>
            </p:cNvPr>
            <p:cNvGrpSpPr/>
            <p:nvPr/>
          </p:nvGrpSpPr>
          <p:grpSpPr>
            <a:xfrm>
              <a:off x="6189286" y="1478843"/>
              <a:ext cx="676851" cy="691401"/>
              <a:chOff x="623294" y="3809123"/>
              <a:chExt cx="676851" cy="691401"/>
            </a:xfrm>
          </p:grpSpPr>
          <p:sp>
            <p:nvSpPr>
              <p:cNvPr id="91" name="文本框 23">
                <a:extLst>
                  <a:ext uri="{FF2B5EF4-FFF2-40B4-BE49-F238E27FC236}">
                    <a16:creationId xmlns:a16="http://schemas.microsoft.com/office/drawing/2014/main" id="{47782F81-7019-4756-9284-49873F375A78}"/>
                  </a:ext>
                </a:extLst>
              </p:cNvPr>
              <p:cNvSpPr txBox="1"/>
              <p:nvPr/>
            </p:nvSpPr>
            <p:spPr>
              <a:xfrm>
                <a:off x="623294" y="3809123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35kD</a:t>
                </a:r>
              </a:p>
            </p:txBody>
          </p:sp>
          <p:sp>
            <p:nvSpPr>
              <p:cNvPr id="92" name="文本框 24">
                <a:extLst>
                  <a:ext uri="{FF2B5EF4-FFF2-40B4-BE49-F238E27FC236}">
                    <a16:creationId xmlns:a16="http://schemas.microsoft.com/office/drawing/2014/main" id="{5DE3A10C-E98B-46FE-A11B-6165AC0FB061}"/>
                  </a:ext>
                </a:extLst>
              </p:cNvPr>
              <p:cNvSpPr txBox="1"/>
              <p:nvPr/>
            </p:nvSpPr>
            <p:spPr>
              <a:xfrm>
                <a:off x="623295" y="4223525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25kD</a:t>
                </a:r>
              </a:p>
            </p:txBody>
          </p:sp>
        </p:grpSp>
      </p:grpSp>
      <p:pic>
        <p:nvPicPr>
          <p:cNvPr id="95" name="图片 9" descr="图片包含 照片, 水, 站, 男人&#10;&#10;描述已自动生成">
            <a:extLst>
              <a:ext uri="{FF2B5EF4-FFF2-40B4-BE49-F238E27FC236}">
                <a16:creationId xmlns:a16="http://schemas.microsoft.com/office/drawing/2014/main" id="{0C8F511F-86A6-48CF-8D01-D4154F9E3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" y="3201358"/>
            <a:ext cx="5760000" cy="1364329"/>
          </a:xfrm>
          <a:prstGeom prst="rect">
            <a:avLst/>
          </a:prstGeom>
        </p:spPr>
      </p:pic>
      <p:grpSp>
        <p:nvGrpSpPr>
          <p:cNvPr id="96" name="Group 95">
            <a:extLst>
              <a:ext uri="{FF2B5EF4-FFF2-40B4-BE49-F238E27FC236}">
                <a16:creationId xmlns:a16="http://schemas.microsoft.com/office/drawing/2014/main" id="{AAE9E74A-5963-4964-9DD6-9CE8B0534E27}"/>
              </a:ext>
            </a:extLst>
          </p:cNvPr>
          <p:cNvGrpSpPr/>
          <p:nvPr/>
        </p:nvGrpSpPr>
        <p:grpSpPr>
          <a:xfrm>
            <a:off x="-17661" y="3621967"/>
            <a:ext cx="676851" cy="866798"/>
            <a:chOff x="579172" y="2517556"/>
            <a:chExt cx="676851" cy="691400"/>
          </a:xfrm>
        </p:grpSpPr>
        <p:sp>
          <p:nvSpPr>
            <p:cNvPr id="97" name="文本框 21">
              <a:extLst>
                <a:ext uri="{FF2B5EF4-FFF2-40B4-BE49-F238E27FC236}">
                  <a16:creationId xmlns:a16="http://schemas.microsoft.com/office/drawing/2014/main" id="{7A09EE2B-FFCB-404C-BACA-ED5B7FA0F5D6}"/>
                </a:ext>
              </a:extLst>
            </p:cNvPr>
            <p:cNvSpPr txBox="1"/>
            <p:nvPr/>
          </p:nvSpPr>
          <p:spPr>
            <a:xfrm>
              <a:off x="579172" y="2517556"/>
              <a:ext cx="676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60kD</a:t>
              </a:r>
            </a:p>
          </p:txBody>
        </p:sp>
        <p:sp>
          <p:nvSpPr>
            <p:cNvPr id="98" name="文本框 22">
              <a:extLst>
                <a:ext uri="{FF2B5EF4-FFF2-40B4-BE49-F238E27FC236}">
                  <a16:creationId xmlns:a16="http://schemas.microsoft.com/office/drawing/2014/main" id="{47A11D5C-4263-4F36-9FE5-175C331D11C7}"/>
                </a:ext>
              </a:extLst>
            </p:cNvPr>
            <p:cNvSpPr txBox="1"/>
            <p:nvPr/>
          </p:nvSpPr>
          <p:spPr>
            <a:xfrm>
              <a:off x="579173" y="2931957"/>
              <a:ext cx="676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45kD</a:t>
              </a:r>
            </a:p>
          </p:txBody>
        </p:sp>
      </p:grpSp>
      <p:sp>
        <p:nvSpPr>
          <p:cNvPr id="99" name="文本框 32">
            <a:extLst>
              <a:ext uri="{FF2B5EF4-FFF2-40B4-BE49-F238E27FC236}">
                <a16:creationId xmlns:a16="http://schemas.microsoft.com/office/drawing/2014/main" id="{2D052A05-D5FB-4E8C-A00E-B1343B63205A}"/>
              </a:ext>
            </a:extLst>
          </p:cNvPr>
          <p:cNvSpPr txBox="1"/>
          <p:nvPr/>
        </p:nvSpPr>
        <p:spPr>
          <a:xfrm>
            <a:off x="5500920" y="4049941"/>
            <a:ext cx="67327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52kD</a:t>
            </a:r>
          </a:p>
        </p:txBody>
      </p:sp>
      <p:sp>
        <p:nvSpPr>
          <p:cNvPr id="100" name="箭头: 右 33">
            <a:extLst>
              <a:ext uri="{FF2B5EF4-FFF2-40B4-BE49-F238E27FC236}">
                <a16:creationId xmlns:a16="http://schemas.microsoft.com/office/drawing/2014/main" id="{1794FAE2-3905-4A0F-9F10-F32C6179414D}"/>
              </a:ext>
            </a:extLst>
          </p:cNvPr>
          <p:cNvSpPr/>
          <p:nvPr/>
        </p:nvSpPr>
        <p:spPr>
          <a:xfrm rot="10800000">
            <a:off x="5348487" y="4186769"/>
            <a:ext cx="238589" cy="13395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2F72D2-823D-4D10-BE63-0C5F82199744}"/>
              </a:ext>
            </a:extLst>
          </p:cNvPr>
          <p:cNvGrpSpPr/>
          <p:nvPr/>
        </p:nvGrpSpPr>
        <p:grpSpPr>
          <a:xfrm>
            <a:off x="-40543" y="4956155"/>
            <a:ext cx="6074397" cy="1633560"/>
            <a:chOff x="-49139" y="4964883"/>
            <a:chExt cx="6074397" cy="1633560"/>
          </a:xfrm>
        </p:grpSpPr>
        <p:pic>
          <p:nvPicPr>
            <p:cNvPr id="104" name="图片 7" descr="电脑屏幕的照片&#10;&#10;低可信度描述已自动生成">
              <a:extLst>
                <a:ext uri="{FF2B5EF4-FFF2-40B4-BE49-F238E27FC236}">
                  <a16:creationId xmlns:a16="http://schemas.microsoft.com/office/drawing/2014/main" id="{84575709-23F7-474A-A4D1-3837B830DA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93"/>
            <a:stretch/>
          </p:blipFill>
          <p:spPr>
            <a:xfrm>
              <a:off x="8843" y="4964883"/>
              <a:ext cx="5760000" cy="1633560"/>
            </a:xfrm>
            <a:prstGeom prst="rect">
              <a:avLst/>
            </a:prstGeom>
          </p:spPr>
        </p:pic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8944721A-E497-4FBD-B6B8-EC1F700E0F4F}"/>
                </a:ext>
              </a:extLst>
            </p:cNvPr>
            <p:cNvGrpSpPr/>
            <p:nvPr/>
          </p:nvGrpSpPr>
          <p:grpSpPr>
            <a:xfrm>
              <a:off x="-49139" y="5418109"/>
              <a:ext cx="676851" cy="641767"/>
              <a:chOff x="579172" y="2517556"/>
              <a:chExt cx="676851" cy="691400"/>
            </a:xfrm>
          </p:grpSpPr>
          <p:sp>
            <p:nvSpPr>
              <p:cNvPr id="108" name="文本框 21">
                <a:extLst>
                  <a:ext uri="{FF2B5EF4-FFF2-40B4-BE49-F238E27FC236}">
                    <a16:creationId xmlns:a16="http://schemas.microsoft.com/office/drawing/2014/main" id="{2A920D6A-095F-4581-AF56-9486B2A80EC9}"/>
                  </a:ext>
                </a:extLst>
              </p:cNvPr>
              <p:cNvSpPr txBox="1"/>
              <p:nvPr/>
            </p:nvSpPr>
            <p:spPr>
              <a:xfrm>
                <a:off x="579172" y="2517556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60kD</a:t>
                </a:r>
              </a:p>
            </p:txBody>
          </p:sp>
          <p:sp>
            <p:nvSpPr>
              <p:cNvPr id="109" name="文本框 22">
                <a:extLst>
                  <a:ext uri="{FF2B5EF4-FFF2-40B4-BE49-F238E27FC236}">
                    <a16:creationId xmlns:a16="http://schemas.microsoft.com/office/drawing/2014/main" id="{0E9E3D4F-B5F8-4818-95F2-BCFB2C4A629F}"/>
                  </a:ext>
                </a:extLst>
              </p:cNvPr>
              <p:cNvSpPr txBox="1"/>
              <p:nvPr/>
            </p:nvSpPr>
            <p:spPr>
              <a:xfrm>
                <a:off x="579173" y="2931957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45kD</a:t>
                </a:r>
              </a:p>
            </p:txBody>
          </p:sp>
        </p:grpSp>
        <p:sp>
          <p:nvSpPr>
            <p:cNvPr id="110" name="文本框 32">
              <a:extLst>
                <a:ext uri="{FF2B5EF4-FFF2-40B4-BE49-F238E27FC236}">
                  <a16:creationId xmlns:a16="http://schemas.microsoft.com/office/drawing/2014/main" id="{14F00685-6795-4E86-9E39-48D43C2E0AFB}"/>
                </a:ext>
              </a:extLst>
            </p:cNvPr>
            <p:cNvSpPr txBox="1"/>
            <p:nvPr/>
          </p:nvSpPr>
          <p:spPr>
            <a:xfrm>
              <a:off x="5351983" y="5543996"/>
              <a:ext cx="673275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52kD</a:t>
              </a:r>
            </a:p>
          </p:txBody>
        </p:sp>
        <p:sp>
          <p:nvSpPr>
            <p:cNvPr id="111" name="箭头: 右 33">
              <a:extLst>
                <a:ext uri="{FF2B5EF4-FFF2-40B4-BE49-F238E27FC236}">
                  <a16:creationId xmlns:a16="http://schemas.microsoft.com/office/drawing/2014/main" id="{FE2EFDEF-8DA9-47AD-BEBF-C509810199F1}"/>
                </a:ext>
              </a:extLst>
            </p:cNvPr>
            <p:cNvSpPr/>
            <p:nvPr/>
          </p:nvSpPr>
          <p:spPr>
            <a:xfrm rot="10800000">
              <a:off x="5184137" y="5691682"/>
              <a:ext cx="238589" cy="13395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8E49F44-A303-4D93-9484-E8257D44248D}"/>
              </a:ext>
            </a:extLst>
          </p:cNvPr>
          <p:cNvGrpSpPr/>
          <p:nvPr/>
        </p:nvGrpSpPr>
        <p:grpSpPr>
          <a:xfrm>
            <a:off x="6185909" y="3194320"/>
            <a:ext cx="6116419" cy="1387951"/>
            <a:chOff x="6189285" y="2923799"/>
            <a:chExt cx="6116419" cy="1387951"/>
          </a:xfrm>
        </p:grpSpPr>
        <p:pic>
          <p:nvPicPr>
            <p:cNvPr id="94" name="图片 3" descr="图片包含 关, 猫, 食物, 水&#10;&#10;描述已自动生成">
              <a:extLst>
                <a:ext uri="{FF2B5EF4-FFF2-40B4-BE49-F238E27FC236}">
                  <a16:creationId xmlns:a16="http://schemas.microsoft.com/office/drawing/2014/main" id="{5AE36CC8-C54D-467E-A61C-7E3945AA2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9286" y="2923799"/>
              <a:ext cx="5760000" cy="1387951"/>
            </a:xfrm>
            <a:prstGeom prst="rect">
              <a:avLst/>
            </a:prstGeom>
          </p:spPr>
        </p:pic>
        <p:sp>
          <p:nvSpPr>
            <p:cNvPr id="101" name="文本框 31">
              <a:extLst>
                <a:ext uri="{FF2B5EF4-FFF2-40B4-BE49-F238E27FC236}">
                  <a16:creationId xmlns:a16="http://schemas.microsoft.com/office/drawing/2014/main" id="{3E49F8A3-D393-45ED-A13D-30124CA29943}"/>
                </a:ext>
              </a:extLst>
            </p:cNvPr>
            <p:cNvSpPr txBox="1"/>
            <p:nvPr/>
          </p:nvSpPr>
          <p:spPr>
            <a:xfrm>
              <a:off x="11616248" y="3320827"/>
              <a:ext cx="689456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37kD</a:t>
              </a: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FAE71A26-8D88-477B-BC7B-38AB9678A6C0}"/>
                </a:ext>
              </a:extLst>
            </p:cNvPr>
            <p:cNvGrpSpPr/>
            <p:nvPr/>
          </p:nvGrpSpPr>
          <p:grpSpPr>
            <a:xfrm>
              <a:off x="6189285" y="3344459"/>
              <a:ext cx="676851" cy="691401"/>
              <a:chOff x="623294" y="3809123"/>
              <a:chExt cx="676851" cy="691401"/>
            </a:xfrm>
          </p:grpSpPr>
          <p:sp>
            <p:nvSpPr>
              <p:cNvPr id="113" name="文本框 23">
                <a:extLst>
                  <a:ext uri="{FF2B5EF4-FFF2-40B4-BE49-F238E27FC236}">
                    <a16:creationId xmlns:a16="http://schemas.microsoft.com/office/drawing/2014/main" id="{6FA474A5-EDB4-4799-BD79-619705C84F9E}"/>
                  </a:ext>
                </a:extLst>
              </p:cNvPr>
              <p:cNvSpPr txBox="1"/>
              <p:nvPr/>
            </p:nvSpPr>
            <p:spPr>
              <a:xfrm>
                <a:off x="623294" y="3809123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35kD</a:t>
                </a:r>
              </a:p>
            </p:txBody>
          </p:sp>
          <p:sp>
            <p:nvSpPr>
              <p:cNvPr id="114" name="文本框 24">
                <a:extLst>
                  <a:ext uri="{FF2B5EF4-FFF2-40B4-BE49-F238E27FC236}">
                    <a16:creationId xmlns:a16="http://schemas.microsoft.com/office/drawing/2014/main" id="{F3BCFDC8-4682-4BF2-990E-124036A44B85}"/>
                  </a:ext>
                </a:extLst>
              </p:cNvPr>
              <p:cNvSpPr txBox="1"/>
              <p:nvPr/>
            </p:nvSpPr>
            <p:spPr>
              <a:xfrm>
                <a:off x="623295" y="4223525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25kD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A77481-F487-477B-A6B8-FC5265E39FF2}"/>
              </a:ext>
            </a:extLst>
          </p:cNvPr>
          <p:cNvGrpSpPr/>
          <p:nvPr/>
        </p:nvGrpSpPr>
        <p:grpSpPr>
          <a:xfrm>
            <a:off x="6122438" y="4921662"/>
            <a:ext cx="6069562" cy="1315492"/>
            <a:chOff x="6132826" y="5088379"/>
            <a:chExt cx="6069562" cy="1315492"/>
          </a:xfrm>
        </p:grpSpPr>
        <p:pic>
          <p:nvPicPr>
            <p:cNvPr id="118" name="图片 3" descr="模糊的照片上写着字&#10;&#10;描述已自动生成">
              <a:extLst>
                <a:ext uri="{FF2B5EF4-FFF2-40B4-BE49-F238E27FC236}">
                  <a16:creationId xmlns:a16="http://schemas.microsoft.com/office/drawing/2014/main" id="{66B51A01-3E26-4768-A350-E6C63DF25D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5"/>
            <a:stretch/>
          </p:blipFill>
          <p:spPr>
            <a:xfrm>
              <a:off x="6201872" y="5088379"/>
              <a:ext cx="5760000" cy="1315492"/>
            </a:xfrm>
            <a:prstGeom prst="rect">
              <a:avLst/>
            </a:prstGeom>
          </p:spPr>
        </p:pic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FD0D97A0-24DB-4823-AAF8-E49797F29516}"/>
                </a:ext>
              </a:extLst>
            </p:cNvPr>
            <p:cNvGrpSpPr/>
            <p:nvPr/>
          </p:nvGrpSpPr>
          <p:grpSpPr>
            <a:xfrm>
              <a:off x="6132826" y="5516080"/>
              <a:ext cx="676851" cy="691401"/>
              <a:chOff x="623294" y="3809123"/>
              <a:chExt cx="676851" cy="691401"/>
            </a:xfrm>
          </p:grpSpPr>
          <p:sp>
            <p:nvSpPr>
              <p:cNvPr id="120" name="文本框 23">
                <a:extLst>
                  <a:ext uri="{FF2B5EF4-FFF2-40B4-BE49-F238E27FC236}">
                    <a16:creationId xmlns:a16="http://schemas.microsoft.com/office/drawing/2014/main" id="{5F5580C2-93B6-441E-B685-95D26A6CBB71}"/>
                  </a:ext>
                </a:extLst>
              </p:cNvPr>
              <p:cNvSpPr txBox="1"/>
              <p:nvPr/>
            </p:nvSpPr>
            <p:spPr>
              <a:xfrm>
                <a:off x="623294" y="3809123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35kD</a:t>
                </a:r>
              </a:p>
            </p:txBody>
          </p:sp>
          <p:sp>
            <p:nvSpPr>
              <p:cNvPr id="121" name="文本框 24">
                <a:extLst>
                  <a:ext uri="{FF2B5EF4-FFF2-40B4-BE49-F238E27FC236}">
                    <a16:creationId xmlns:a16="http://schemas.microsoft.com/office/drawing/2014/main" id="{EDB8B682-FD3E-4FB7-B66C-27CFF1600B6B}"/>
                  </a:ext>
                </a:extLst>
              </p:cNvPr>
              <p:cNvSpPr txBox="1"/>
              <p:nvPr/>
            </p:nvSpPr>
            <p:spPr>
              <a:xfrm>
                <a:off x="623295" y="4223525"/>
                <a:ext cx="676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25kD</a:t>
                </a:r>
              </a:p>
            </p:txBody>
          </p:sp>
        </p:grpSp>
        <p:sp>
          <p:nvSpPr>
            <p:cNvPr id="106" name="文本框 31">
              <a:extLst>
                <a:ext uri="{FF2B5EF4-FFF2-40B4-BE49-F238E27FC236}">
                  <a16:creationId xmlns:a16="http://schemas.microsoft.com/office/drawing/2014/main" id="{62E93673-C196-47C8-AB31-B6391AADDBDE}"/>
                </a:ext>
              </a:extLst>
            </p:cNvPr>
            <p:cNvSpPr txBox="1"/>
            <p:nvPr/>
          </p:nvSpPr>
          <p:spPr>
            <a:xfrm>
              <a:off x="11512932" y="5330730"/>
              <a:ext cx="689456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37kD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9D8378-FE71-47EE-94FF-3A66D4809668}"/>
              </a:ext>
            </a:extLst>
          </p:cNvPr>
          <p:cNvGrpSpPr/>
          <p:nvPr/>
        </p:nvGrpSpPr>
        <p:grpSpPr>
          <a:xfrm>
            <a:off x="-17661" y="1028432"/>
            <a:ext cx="1088268" cy="3931727"/>
            <a:chOff x="-17661" y="1028432"/>
            <a:chExt cx="1088268" cy="3931727"/>
          </a:xfrm>
        </p:grpSpPr>
        <p:sp>
          <p:nvSpPr>
            <p:cNvPr id="122" name="文本框 33">
              <a:extLst>
                <a:ext uri="{FF2B5EF4-FFF2-40B4-BE49-F238E27FC236}">
                  <a16:creationId xmlns:a16="http://schemas.microsoft.com/office/drawing/2014/main" id="{524A479A-61B8-454A-8F57-109AB45E2D73}"/>
                </a:ext>
              </a:extLst>
            </p:cNvPr>
            <p:cNvSpPr txBox="1"/>
            <p:nvPr/>
          </p:nvSpPr>
          <p:spPr>
            <a:xfrm>
              <a:off x="-17660" y="102843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1</a:t>
              </a:r>
            </a:p>
          </p:txBody>
        </p:sp>
        <p:sp>
          <p:nvSpPr>
            <p:cNvPr id="123" name="文本框 33">
              <a:extLst>
                <a:ext uri="{FF2B5EF4-FFF2-40B4-BE49-F238E27FC236}">
                  <a16:creationId xmlns:a16="http://schemas.microsoft.com/office/drawing/2014/main" id="{FD47E38C-90CF-4E80-B275-F20CAD39F5D4}"/>
                </a:ext>
              </a:extLst>
            </p:cNvPr>
            <p:cNvSpPr txBox="1"/>
            <p:nvPr/>
          </p:nvSpPr>
          <p:spPr>
            <a:xfrm>
              <a:off x="-17661" y="280341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2</a:t>
              </a:r>
            </a:p>
          </p:txBody>
        </p:sp>
        <p:sp>
          <p:nvSpPr>
            <p:cNvPr id="124" name="文本框 33">
              <a:extLst>
                <a:ext uri="{FF2B5EF4-FFF2-40B4-BE49-F238E27FC236}">
                  <a16:creationId xmlns:a16="http://schemas.microsoft.com/office/drawing/2014/main" id="{B2FA1130-5218-43D6-A8C2-7EE3888025B2}"/>
                </a:ext>
              </a:extLst>
            </p:cNvPr>
            <p:cNvSpPr txBox="1"/>
            <p:nvPr/>
          </p:nvSpPr>
          <p:spPr>
            <a:xfrm>
              <a:off x="-3262" y="4590827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3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4347E3BF-71BD-41D7-8C55-BD227B741EA4}"/>
              </a:ext>
            </a:extLst>
          </p:cNvPr>
          <p:cNvGrpSpPr/>
          <p:nvPr/>
        </p:nvGrpSpPr>
        <p:grpSpPr>
          <a:xfrm>
            <a:off x="6183539" y="1034090"/>
            <a:ext cx="1088268" cy="3931727"/>
            <a:chOff x="-17661" y="1028432"/>
            <a:chExt cx="1088268" cy="3931727"/>
          </a:xfrm>
        </p:grpSpPr>
        <p:sp>
          <p:nvSpPr>
            <p:cNvPr id="126" name="文本框 33">
              <a:extLst>
                <a:ext uri="{FF2B5EF4-FFF2-40B4-BE49-F238E27FC236}">
                  <a16:creationId xmlns:a16="http://schemas.microsoft.com/office/drawing/2014/main" id="{1E6812A8-95BF-42B9-B8D2-B350A3EE35EA}"/>
                </a:ext>
              </a:extLst>
            </p:cNvPr>
            <p:cNvSpPr txBox="1"/>
            <p:nvPr/>
          </p:nvSpPr>
          <p:spPr>
            <a:xfrm>
              <a:off x="-17660" y="102843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1</a:t>
              </a:r>
            </a:p>
          </p:txBody>
        </p:sp>
        <p:sp>
          <p:nvSpPr>
            <p:cNvPr id="127" name="文本框 33">
              <a:extLst>
                <a:ext uri="{FF2B5EF4-FFF2-40B4-BE49-F238E27FC236}">
                  <a16:creationId xmlns:a16="http://schemas.microsoft.com/office/drawing/2014/main" id="{957D07EE-CEDA-466E-92E9-47537347F8F2}"/>
                </a:ext>
              </a:extLst>
            </p:cNvPr>
            <p:cNvSpPr txBox="1"/>
            <p:nvPr/>
          </p:nvSpPr>
          <p:spPr>
            <a:xfrm>
              <a:off x="-17661" y="280341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2</a:t>
              </a:r>
            </a:p>
          </p:txBody>
        </p:sp>
        <p:sp>
          <p:nvSpPr>
            <p:cNvPr id="128" name="文本框 33">
              <a:extLst>
                <a:ext uri="{FF2B5EF4-FFF2-40B4-BE49-F238E27FC236}">
                  <a16:creationId xmlns:a16="http://schemas.microsoft.com/office/drawing/2014/main" id="{69E34B83-6C8B-4062-81B3-183BECDB3F0D}"/>
                </a:ext>
              </a:extLst>
            </p:cNvPr>
            <p:cNvSpPr txBox="1"/>
            <p:nvPr/>
          </p:nvSpPr>
          <p:spPr>
            <a:xfrm>
              <a:off x="-3262" y="4590827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3</a:t>
              </a:r>
            </a:p>
          </p:txBody>
        </p:sp>
      </p:grp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069F445-100B-407C-872F-901928C1E522}"/>
              </a:ext>
            </a:extLst>
          </p:cNvPr>
          <p:cNvSpPr/>
          <p:nvPr/>
        </p:nvSpPr>
        <p:spPr>
          <a:xfrm>
            <a:off x="646147" y="2274492"/>
            <a:ext cx="4492183" cy="201902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5AE1A498-F734-4937-BB3C-B3FE9477A70A}"/>
              </a:ext>
            </a:extLst>
          </p:cNvPr>
          <p:cNvSpPr/>
          <p:nvPr/>
        </p:nvSpPr>
        <p:spPr>
          <a:xfrm>
            <a:off x="729130" y="4194570"/>
            <a:ext cx="4619356" cy="224704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C329776-8B3C-43FF-AA5E-357FE88A70DD}"/>
              </a:ext>
            </a:extLst>
          </p:cNvPr>
          <p:cNvSpPr/>
          <p:nvPr/>
        </p:nvSpPr>
        <p:spPr>
          <a:xfrm>
            <a:off x="653157" y="5696497"/>
            <a:ext cx="4554183" cy="268988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Rectangle 128">
            <a:extLst>
              <a:ext uri="{FF2B5EF4-FFF2-40B4-BE49-F238E27FC236}">
                <a16:creationId xmlns:a16="http://schemas.microsoft.com/office/drawing/2014/main" id="{5BC1DD10-D7F0-4C9B-BF6C-E5BDC2C4D91E}"/>
              </a:ext>
            </a:extLst>
          </p:cNvPr>
          <p:cNvSpPr/>
          <p:nvPr/>
        </p:nvSpPr>
        <p:spPr>
          <a:xfrm>
            <a:off x="699561" y="4109771"/>
            <a:ext cx="1482171" cy="37899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Rectangle 128">
            <a:extLst>
              <a:ext uri="{FF2B5EF4-FFF2-40B4-BE49-F238E27FC236}">
                <a16:creationId xmlns:a16="http://schemas.microsoft.com/office/drawing/2014/main" id="{E14E710E-9597-4ACB-91A2-4E87C8F2C3D0}"/>
              </a:ext>
            </a:extLst>
          </p:cNvPr>
          <p:cNvSpPr/>
          <p:nvPr/>
        </p:nvSpPr>
        <p:spPr>
          <a:xfrm>
            <a:off x="6878364" y="3621967"/>
            <a:ext cx="1570692" cy="37899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857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0222AC66-85CA-4BF9-930F-C846EFF0A986}"/>
              </a:ext>
            </a:extLst>
          </p:cNvPr>
          <p:cNvGrpSpPr/>
          <p:nvPr/>
        </p:nvGrpSpPr>
        <p:grpSpPr>
          <a:xfrm>
            <a:off x="900760" y="2577689"/>
            <a:ext cx="7983181" cy="2161372"/>
            <a:chOff x="968602" y="3078771"/>
            <a:chExt cx="7983181" cy="2161372"/>
          </a:xfrm>
        </p:grpSpPr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2A2AE594-3CB3-45AB-A6B3-A13166D13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7000" contrast="-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5" r="19605" b="45335"/>
            <a:stretch/>
          </p:blipFill>
          <p:spPr>
            <a:xfrm>
              <a:off x="1091382" y="3078771"/>
              <a:ext cx="7792559" cy="990767"/>
            </a:xfrm>
            <a:prstGeom prst="rect">
              <a:avLst/>
            </a:prstGeom>
          </p:spPr>
        </p:pic>
        <p:pic>
          <p:nvPicPr>
            <p:cNvPr id="52" name="图片 51" descr="张着嘴&#10;&#10;低可信度描述已自动生成">
              <a:extLst>
                <a:ext uri="{FF2B5EF4-FFF2-40B4-BE49-F238E27FC236}">
                  <a16:creationId xmlns:a16="http://schemas.microsoft.com/office/drawing/2014/main" id="{D7AAE927-77B3-4169-B816-943D6C490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5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3" t="18057" r="8164" b="20749"/>
            <a:stretch/>
          </p:blipFill>
          <p:spPr>
            <a:xfrm>
              <a:off x="968602" y="4069538"/>
              <a:ext cx="7983181" cy="1170605"/>
            </a:xfrm>
            <a:prstGeom prst="rect">
              <a:avLst/>
            </a:prstGeom>
          </p:spPr>
        </p:pic>
      </p:grpSp>
      <p:sp>
        <p:nvSpPr>
          <p:cNvPr id="67" name="文本框 33">
            <a:extLst>
              <a:ext uri="{FF2B5EF4-FFF2-40B4-BE49-F238E27FC236}">
                <a16:creationId xmlns:a16="http://schemas.microsoft.com/office/drawing/2014/main" id="{8C5FA3FB-C6D4-45FB-8C8E-DC567DB7285E}"/>
              </a:ext>
            </a:extLst>
          </p:cNvPr>
          <p:cNvSpPr txBox="1"/>
          <p:nvPr/>
        </p:nvSpPr>
        <p:spPr>
          <a:xfrm>
            <a:off x="81293" y="28395"/>
            <a:ext cx="4643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Figure 4C PPARα 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C0E7D7A-E454-4618-994B-14FAEA9B28FC}"/>
              </a:ext>
            </a:extLst>
          </p:cNvPr>
          <p:cNvGrpSpPr/>
          <p:nvPr/>
        </p:nvGrpSpPr>
        <p:grpSpPr>
          <a:xfrm>
            <a:off x="222949" y="-104162"/>
            <a:ext cx="8660992" cy="2696825"/>
            <a:chOff x="139408" y="39636"/>
            <a:chExt cx="8660992" cy="2696825"/>
          </a:xfrm>
        </p:grpSpPr>
        <p:pic>
          <p:nvPicPr>
            <p:cNvPr id="5" name="图片 4" descr="地上的吉他&#10;&#10;低可信度描述已自动生成">
              <a:extLst>
                <a:ext uri="{FF2B5EF4-FFF2-40B4-BE49-F238E27FC236}">
                  <a16:creationId xmlns:a16="http://schemas.microsoft.com/office/drawing/2014/main" id="{A9CAA365-CE9A-4151-A6CD-578B204ADB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223" r="13551" b="17551"/>
            <a:stretch/>
          </p:blipFill>
          <p:spPr>
            <a:xfrm>
              <a:off x="359257" y="817315"/>
              <a:ext cx="8441143" cy="902062"/>
            </a:xfrm>
            <a:prstGeom prst="rect">
              <a:avLst/>
            </a:prstGeom>
          </p:spPr>
        </p:pic>
        <p:sp>
          <p:nvSpPr>
            <p:cNvPr id="35" name="箭头: 右 34"/>
            <p:cNvSpPr/>
            <p:nvPr/>
          </p:nvSpPr>
          <p:spPr>
            <a:xfrm rot="10800000">
              <a:off x="6579099" y="1161959"/>
              <a:ext cx="739598" cy="12184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8187594" y="1015048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52kD</a:t>
              </a:r>
              <a:endParaRPr lang="zh-CN" altLang="en-US" sz="1200" dirty="0"/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867994B-60B6-4AB5-A565-B0265093527E}"/>
                </a:ext>
              </a:extLst>
            </p:cNvPr>
            <p:cNvSpPr txBox="1"/>
            <p:nvPr/>
          </p:nvSpPr>
          <p:spPr>
            <a:xfrm>
              <a:off x="568406" y="988112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55kD</a:t>
              </a:r>
              <a:endParaRPr lang="zh-CN" altLang="en-US" sz="1200" dirty="0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6A965609-1235-4831-88E4-8CB1EFDBF3A1}"/>
                </a:ext>
              </a:extLst>
            </p:cNvPr>
            <p:cNvSpPr txBox="1"/>
            <p:nvPr/>
          </p:nvSpPr>
          <p:spPr>
            <a:xfrm>
              <a:off x="139408" y="1143687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/>
                <a:t>ppara</a:t>
              </a:r>
              <a:endParaRPr lang="zh-CN" altLang="en-US" dirty="0"/>
            </a:p>
          </p:txBody>
        </p:sp>
        <p:pic>
          <p:nvPicPr>
            <p:cNvPr id="34" name="图片 33" descr="鸟在地上&#10;&#10;描述已自动生成">
              <a:extLst>
                <a:ext uri="{FF2B5EF4-FFF2-40B4-BE49-F238E27FC236}">
                  <a16:creationId xmlns:a16="http://schemas.microsoft.com/office/drawing/2014/main" id="{87F4C0B6-8857-41B4-8AB1-2A5D67038C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4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718" r="17960" b="20138"/>
            <a:stretch/>
          </p:blipFill>
          <p:spPr>
            <a:xfrm>
              <a:off x="633391" y="1694879"/>
              <a:ext cx="7856617" cy="1041582"/>
            </a:xfrm>
            <a:prstGeom prst="rect">
              <a:avLst/>
            </a:prstGeom>
          </p:spPr>
        </p:pic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6DB5DC58-D649-46F1-8770-160EF1F6841A}"/>
                </a:ext>
              </a:extLst>
            </p:cNvPr>
            <p:cNvGrpSpPr/>
            <p:nvPr/>
          </p:nvGrpSpPr>
          <p:grpSpPr>
            <a:xfrm>
              <a:off x="582647" y="39636"/>
              <a:ext cx="6136379" cy="2320814"/>
              <a:chOff x="580764" y="-48338"/>
              <a:chExt cx="6136379" cy="2320814"/>
            </a:xfrm>
          </p:grpSpPr>
          <p:grpSp>
            <p:nvGrpSpPr>
              <p:cNvPr id="37" name="Group 38">
                <a:extLst>
                  <a:ext uri="{FF2B5EF4-FFF2-40B4-BE49-F238E27FC236}">
                    <a16:creationId xmlns:a16="http://schemas.microsoft.com/office/drawing/2014/main" id="{9E57EF39-A2AC-4E24-ADDB-4E49E0C9FD26}"/>
                  </a:ext>
                </a:extLst>
              </p:cNvPr>
              <p:cNvGrpSpPr/>
              <p:nvPr/>
            </p:nvGrpSpPr>
            <p:grpSpPr>
              <a:xfrm>
                <a:off x="2184045" y="-48338"/>
                <a:ext cx="1974697" cy="895255"/>
                <a:chOff x="1333167" y="535373"/>
                <a:chExt cx="907270" cy="895255"/>
              </a:xfrm>
            </p:grpSpPr>
            <p:sp>
              <p:nvSpPr>
                <p:cNvPr id="39" name="TextBox 59">
                  <a:extLst>
                    <a:ext uri="{FF2B5EF4-FFF2-40B4-BE49-F238E27FC236}">
                      <a16:creationId xmlns:a16="http://schemas.microsoft.com/office/drawing/2014/main" id="{BE7D271C-7FEA-4649-86D3-C492B6D07B60}"/>
                    </a:ext>
                  </a:extLst>
                </p:cNvPr>
                <p:cNvSpPr txBox="1"/>
                <p:nvPr/>
              </p:nvSpPr>
              <p:spPr>
                <a:xfrm rot="18728052">
                  <a:off x="983624" y="908593"/>
                  <a:ext cx="854634" cy="1555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con4</a:t>
                  </a:r>
                </a:p>
              </p:txBody>
            </p:sp>
            <p:sp>
              <p:nvSpPr>
                <p:cNvPr id="40" name="TextBox 60">
                  <a:extLst>
                    <a:ext uri="{FF2B5EF4-FFF2-40B4-BE49-F238E27FC236}">
                      <a16:creationId xmlns:a16="http://schemas.microsoft.com/office/drawing/2014/main" id="{D3649FDC-6291-4F4D-AEC8-DCAF9BC46C89}"/>
                    </a:ext>
                  </a:extLst>
                </p:cNvPr>
                <p:cNvSpPr txBox="1"/>
                <p:nvPr/>
              </p:nvSpPr>
              <p:spPr>
                <a:xfrm rot="18728052">
                  <a:off x="1208199" y="828353"/>
                  <a:ext cx="854634" cy="2686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70-4-1	</a:t>
                  </a:r>
                </a:p>
              </p:txBody>
            </p:sp>
            <p:sp>
              <p:nvSpPr>
                <p:cNvPr id="43" name="TextBox 61">
                  <a:extLst>
                    <a:ext uri="{FF2B5EF4-FFF2-40B4-BE49-F238E27FC236}">
                      <a16:creationId xmlns:a16="http://schemas.microsoft.com/office/drawing/2014/main" id="{7B3079AA-C5C4-469A-A2C9-38FE6D531574}"/>
                    </a:ext>
                  </a:extLst>
                </p:cNvPr>
                <p:cNvSpPr txBox="1"/>
                <p:nvPr/>
              </p:nvSpPr>
              <p:spPr>
                <a:xfrm rot="18728052">
                  <a:off x="1735346" y="925537"/>
                  <a:ext cx="854634" cy="1555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con5</a:t>
                  </a:r>
                </a:p>
              </p:txBody>
            </p:sp>
          </p:grpSp>
          <p:grpSp>
            <p:nvGrpSpPr>
              <p:cNvPr id="44" name="Group 38">
                <a:extLst>
                  <a:ext uri="{FF2B5EF4-FFF2-40B4-BE49-F238E27FC236}">
                    <a16:creationId xmlns:a16="http://schemas.microsoft.com/office/drawing/2014/main" id="{F7F233D2-0155-4485-8C40-E5EB93E0BFFF}"/>
                  </a:ext>
                </a:extLst>
              </p:cNvPr>
              <p:cNvGrpSpPr/>
              <p:nvPr/>
            </p:nvGrpSpPr>
            <p:grpSpPr>
              <a:xfrm>
                <a:off x="4313017" y="-28370"/>
                <a:ext cx="820348" cy="858344"/>
                <a:chOff x="1329332" y="538112"/>
                <a:chExt cx="376907" cy="858344"/>
              </a:xfrm>
            </p:grpSpPr>
            <p:sp>
              <p:nvSpPr>
                <p:cNvPr id="45" name="TextBox 59">
                  <a:extLst>
                    <a:ext uri="{FF2B5EF4-FFF2-40B4-BE49-F238E27FC236}">
                      <a16:creationId xmlns:a16="http://schemas.microsoft.com/office/drawing/2014/main" id="{C6A83BC5-56A2-443E-B96A-3C84F4B07CBC}"/>
                    </a:ext>
                  </a:extLst>
                </p:cNvPr>
                <p:cNvSpPr txBox="1"/>
                <p:nvPr/>
              </p:nvSpPr>
              <p:spPr>
                <a:xfrm rot="18728052">
                  <a:off x="979789" y="891365"/>
                  <a:ext cx="854634" cy="1555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70-5-2</a:t>
                  </a:r>
                </a:p>
              </p:txBody>
            </p:sp>
            <p:sp>
              <p:nvSpPr>
                <p:cNvPr id="46" name="TextBox 60">
                  <a:extLst>
                    <a:ext uri="{FF2B5EF4-FFF2-40B4-BE49-F238E27FC236}">
                      <a16:creationId xmlns:a16="http://schemas.microsoft.com/office/drawing/2014/main" id="{5377A000-9B90-4ED9-BABA-7EFF77AD5282}"/>
                    </a:ext>
                  </a:extLst>
                </p:cNvPr>
                <p:cNvSpPr txBox="1"/>
                <p:nvPr/>
              </p:nvSpPr>
              <p:spPr>
                <a:xfrm rot="18728052">
                  <a:off x="1201148" y="887655"/>
                  <a:ext cx="854634" cy="1555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80-5-2</a:t>
                  </a:r>
                </a:p>
              </p:txBody>
            </p:sp>
          </p:grpSp>
          <p:sp>
            <p:nvSpPr>
              <p:cNvPr id="49" name="TextBox 61">
                <a:extLst>
                  <a:ext uri="{FF2B5EF4-FFF2-40B4-BE49-F238E27FC236}">
                    <a16:creationId xmlns:a16="http://schemas.microsoft.com/office/drawing/2014/main" id="{D28B46ED-5D4D-45A8-A9E8-B4A93722865F}"/>
                  </a:ext>
                </a:extLst>
              </p:cNvPr>
              <p:cNvSpPr txBox="1"/>
              <p:nvPr/>
            </p:nvSpPr>
            <p:spPr>
              <a:xfrm rot="18728052">
                <a:off x="2998923" y="23338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80-4-1</a:t>
                </a:r>
              </a:p>
            </p:txBody>
          </p:sp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9570F64C-3E83-4DD5-87A8-8ADDBBCAC9AB}"/>
                  </a:ext>
                </a:extLst>
              </p:cNvPr>
              <p:cNvSpPr txBox="1"/>
              <p:nvPr/>
            </p:nvSpPr>
            <p:spPr>
              <a:xfrm>
                <a:off x="580764" y="1995477"/>
                <a:ext cx="60482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35kD</a:t>
                </a:r>
                <a:endParaRPr lang="zh-CN" altLang="en-US" sz="1200" dirty="0"/>
              </a:p>
            </p:txBody>
          </p:sp>
          <p:grpSp>
            <p:nvGrpSpPr>
              <p:cNvPr id="58" name="Group 38">
                <a:extLst>
                  <a:ext uri="{FF2B5EF4-FFF2-40B4-BE49-F238E27FC236}">
                    <a16:creationId xmlns:a16="http://schemas.microsoft.com/office/drawing/2014/main" id="{E45C5AA4-9774-458D-AA3B-E65799FC06CD}"/>
                  </a:ext>
                </a:extLst>
              </p:cNvPr>
              <p:cNvGrpSpPr/>
              <p:nvPr/>
            </p:nvGrpSpPr>
            <p:grpSpPr>
              <a:xfrm>
                <a:off x="5369074" y="-28385"/>
                <a:ext cx="835915" cy="917273"/>
                <a:chOff x="1336497" y="749756"/>
                <a:chExt cx="384059" cy="917273"/>
              </a:xfrm>
            </p:grpSpPr>
            <p:sp>
              <p:nvSpPr>
                <p:cNvPr id="59" name="TextBox 59">
                  <a:extLst>
                    <a:ext uri="{FF2B5EF4-FFF2-40B4-BE49-F238E27FC236}">
                      <a16:creationId xmlns:a16="http://schemas.microsoft.com/office/drawing/2014/main" id="{2CE53F03-ECA8-484F-9D5E-A569A3119517}"/>
                    </a:ext>
                  </a:extLst>
                </p:cNvPr>
                <p:cNvSpPr txBox="1"/>
                <p:nvPr/>
              </p:nvSpPr>
              <p:spPr>
                <a:xfrm rot="18728052">
                  <a:off x="986954" y="1099299"/>
                  <a:ext cx="854634" cy="1555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co6</a:t>
                  </a:r>
                </a:p>
              </p:txBody>
            </p:sp>
            <p:sp>
              <p:nvSpPr>
                <p:cNvPr id="60" name="TextBox 60">
                  <a:extLst>
                    <a:ext uri="{FF2B5EF4-FFF2-40B4-BE49-F238E27FC236}">
                      <a16:creationId xmlns:a16="http://schemas.microsoft.com/office/drawing/2014/main" id="{824B244B-D86D-4B76-B099-0A8015A02DDE}"/>
                    </a:ext>
                  </a:extLst>
                </p:cNvPr>
                <p:cNvSpPr txBox="1"/>
                <p:nvPr/>
              </p:nvSpPr>
              <p:spPr>
                <a:xfrm rot="18728052">
                  <a:off x="1215465" y="1161938"/>
                  <a:ext cx="854634" cy="1555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70-6-3</a:t>
                  </a:r>
                </a:p>
              </p:txBody>
            </p:sp>
          </p:grpSp>
          <p:sp>
            <p:nvSpPr>
              <p:cNvPr id="65" name="TextBox 61">
                <a:extLst>
                  <a:ext uri="{FF2B5EF4-FFF2-40B4-BE49-F238E27FC236}">
                    <a16:creationId xmlns:a16="http://schemas.microsoft.com/office/drawing/2014/main" id="{9C1CC3BD-FCE0-4F02-9747-492EEE229BF3}"/>
                  </a:ext>
                </a:extLst>
              </p:cNvPr>
              <p:cNvSpPr txBox="1"/>
              <p:nvPr/>
            </p:nvSpPr>
            <p:spPr>
              <a:xfrm rot="18728052">
                <a:off x="6120549" y="220407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80-6-3</a:t>
                </a:r>
              </a:p>
            </p:txBody>
          </p:sp>
        </p:grpSp>
        <p:sp>
          <p:nvSpPr>
            <p:cNvPr id="30" name="文本框 29"/>
            <p:cNvSpPr txBox="1"/>
            <p:nvPr/>
          </p:nvSpPr>
          <p:spPr>
            <a:xfrm>
              <a:off x="139408" y="1853631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EE746326-0384-4C8B-A034-41A75376BBCE}"/>
                </a:ext>
              </a:extLst>
            </p:cNvPr>
            <p:cNvSpPr txBox="1"/>
            <p:nvPr/>
          </p:nvSpPr>
          <p:spPr>
            <a:xfrm>
              <a:off x="573429" y="1507142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40kD</a:t>
              </a:r>
              <a:endParaRPr lang="zh-CN" altLang="en-US" sz="1200" dirty="0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E1EFBE98-7BBD-4CC6-B9AF-6E28F86E3E62}"/>
              </a:ext>
            </a:extLst>
          </p:cNvPr>
          <p:cNvSpPr/>
          <p:nvPr/>
        </p:nvSpPr>
        <p:spPr>
          <a:xfrm>
            <a:off x="2010423" y="1018161"/>
            <a:ext cx="4522919" cy="1061004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26CF0582-D9A3-47D5-958E-E223A68EDFC9}"/>
              </a:ext>
            </a:extLst>
          </p:cNvPr>
          <p:cNvGrpSpPr/>
          <p:nvPr/>
        </p:nvGrpSpPr>
        <p:grpSpPr>
          <a:xfrm>
            <a:off x="0" y="448877"/>
            <a:ext cx="1161104" cy="4512309"/>
            <a:chOff x="-16635" y="785846"/>
            <a:chExt cx="1161104" cy="4512309"/>
          </a:xfrm>
        </p:grpSpPr>
        <p:grpSp>
          <p:nvGrpSpPr>
            <p:cNvPr id="42" name="Group 50">
              <a:extLst>
                <a:ext uri="{FF2B5EF4-FFF2-40B4-BE49-F238E27FC236}">
                  <a16:creationId xmlns:a16="http://schemas.microsoft.com/office/drawing/2014/main" id="{1B8BBE57-D4EE-4EB1-99F3-7999B6174019}"/>
                </a:ext>
              </a:extLst>
            </p:cNvPr>
            <p:cNvGrpSpPr/>
            <p:nvPr/>
          </p:nvGrpSpPr>
          <p:grpSpPr>
            <a:xfrm>
              <a:off x="878" y="785846"/>
              <a:ext cx="1143591" cy="2570722"/>
              <a:chOff x="-87382" y="1028432"/>
              <a:chExt cx="1143591" cy="2570722"/>
            </a:xfrm>
          </p:grpSpPr>
          <p:sp>
            <p:nvSpPr>
              <p:cNvPr id="48" name="文本框 33">
                <a:extLst>
                  <a:ext uri="{FF2B5EF4-FFF2-40B4-BE49-F238E27FC236}">
                    <a16:creationId xmlns:a16="http://schemas.microsoft.com/office/drawing/2014/main" id="{A1FAFF8E-48F5-4437-9C91-25402C6BAB37}"/>
                  </a:ext>
                </a:extLst>
              </p:cNvPr>
              <p:cNvSpPr txBox="1"/>
              <p:nvPr/>
            </p:nvSpPr>
            <p:spPr>
              <a:xfrm>
                <a:off x="-17660" y="1028432"/>
                <a:ext cx="10738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Repeat 1</a:t>
                </a:r>
              </a:p>
            </p:txBody>
          </p:sp>
          <p:sp>
            <p:nvSpPr>
              <p:cNvPr id="51" name="文本框 33">
                <a:extLst>
                  <a:ext uri="{FF2B5EF4-FFF2-40B4-BE49-F238E27FC236}">
                    <a16:creationId xmlns:a16="http://schemas.microsoft.com/office/drawing/2014/main" id="{9A137541-8B51-4388-B9DE-AA39767CB6FD}"/>
                  </a:ext>
                </a:extLst>
              </p:cNvPr>
              <p:cNvSpPr txBox="1"/>
              <p:nvPr/>
            </p:nvSpPr>
            <p:spPr>
              <a:xfrm>
                <a:off x="-87382" y="3229822"/>
                <a:ext cx="10738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Repeat 2</a:t>
                </a:r>
              </a:p>
            </p:txBody>
          </p:sp>
        </p:grpSp>
        <p:sp>
          <p:nvSpPr>
            <p:cNvPr id="47" name="文本框 33">
              <a:extLst>
                <a:ext uri="{FF2B5EF4-FFF2-40B4-BE49-F238E27FC236}">
                  <a16:creationId xmlns:a16="http://schemas.microsoft.com/office/drawing/2014/main" id="{42AD37F4-05C4-43C1-9F86-AE339DCB6581}"/>
                </a:ext>
              </a:extLst>
            </p:cNvPr>
            <p:cNvSpPr txBox="1"/>
            <p:nvPr/>
          </p:nvSpPr>
          <p:spPr>
            <a:xfrm>
              <a:off x="-16635" y="4885109"/>
              <a:ext cx="1073869" cy="413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3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5F3C7986-DE12-4371-A49E-CE264CF8D0CC}"/>
              </a:ext>
            </a:extLst>
          </p:cNvPr>
          <p:cNvGrpSpPr/>
          <p:nvPr/>
        </p:nvGrpSpPr>
        <p:grpSpPr>
          <a:xfrm>
            <a:off x="227234" y="2928561"/>
            <a:ext cx="1475575" cy="1575148"/>
            <a:chOff x="9367277" y="1980019"/>
            <a:chExt cx="1475575" cy="2067609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D379C420-98FF-491D-9F12-C0106575C9DB}"/>
                </a:ext>
              </a:extLst>
            </p:cNvPr>
            <p:cNvSpPr txBox="1"/>
            <p:nvPr/>
          </p:nvSpPr>
          <p:spPr>
            <a:xfrm>
              <a:off x="9367277" y="3401298"/>
              <a:ext cx="1003662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</a:p>
            <a:p>
              <a:endParaRPr lang="zh-CN" altLang="en-US" dirty="0"/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A5B20A77-2D45-400E-8305-87FD02775935}"/>
                </a:ext>
              </a:extLst>
            </p:cNvPr>
            <p:cNvSpPr txBox="1"/>
            <p:nvPr/>
          </p:nvSpPr>
          <p:spPr>
            <a:xfrm>
              <a:off x="9927507" y="3751166"/>
              <a:ext cx="915345" cy="276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35kD</a:t>
              </a:r>
              <a:endParaRPr lang="zh-CN" altLang="en-US" sz="1200" dirty="0"/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11AC1AF0-2513-48A9-AD24-52BE605EE868}"/>
                </a:ext>
              </a:extLst>
            </p:cNvPr>
            <p:cNvSpPr txBox="1"/>
            <p:nvPr/>
          </p:nvSpPr>
          <p:spPr>
            <a:xfrm>
              <a:off x="9887531" y="2645345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40kD</a:t>
              </a:r>
              <a:endParaRPr lang="zh-CN" altLang="en-US" sz="1200" dirty="0"/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FFA08F17-C0F1-4AD4-9B33-BDD33DBD928A}"/>
                </a:ext>
              </a:extLst>
            </p:cNvPr>
            <p:cNvSpPr txBox="1"/>
            <p:nvPr/>
          </p:nvSpPr>
          <p:spPr>
            <a:xfrm>
              <a:off x="9887531" y="1980019"/>
              <a:ext cx="604827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55kD</a:t>
              </a:r>
              <a:endParaRPr lang="zh-CN" altLang="en-US" sz="1200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2FECD232-93CB-48F2-A071-3CD3548493D9}"/>
                </a:ext>
              </a:extLst>
            </p:cNvPr>
            <p:cNvSpPr txBox="1"/>
            <p:nvPr/>
          </p:nvSpPr>
          <p:spPr>
            <a:xfrm>
              <a:off x="9372958" y="2122295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/>
                <a:t>ppara</a:t>
              </a:r>
              <a:endParaRPr lang="zh-CN" altLang="en-US" dirty="0"/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1318FCC-D838-48EB-B401-44D4BA8AEA36}"/>
              </a:ext>
            </a:extLst>
          </p:cNvPr>
          <p:cNvSpPr/>
          <p:nvPr/>
        </p:nvSpPr>
        <p:spPr>
          <a:xfrm>
            <a:off x="2007553" y="2930355"/>
            <a:ext cx="6068948" cy="1409460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箭头: 右 61">
            <a:extLst>
              <a:ext uri="{FF2B5EF4-FFF2-40B4-BE49-F238E27FC236}">
                <a16:creationId xmlns:a16="http://schemas.microsoft.com/office/drawing/2014/main" id="{194F3A83-616F-4BBB-95CC-597316DF675F}"/>
              </a:ext>
            </a:extLst>
          </p:cNvPr>
          <p:cNvSpPr/>
          <p:nvPr/>
        </p:nvSpPr>
        <p:spPr>
          <a:xfrm rot="10800000">
            <a:off x="8129033" y="3030264"/>
            <a:ext cx="739598" cy="12184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3" name="图片 62" descr="雪地上&#10;&#10;描述已自动生成">
            <a:extLst>
              <a:ext uri="{FF2B5EF4-FFF2-40B4-BE49-F238E27FC236}">
                <a16:creationId xmlns:a16="http://schemas.microsoft.com/office/drawing/2014/main" id="{20D291CA-5AC0-4401-8599-C2927FB0677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1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8" t="41373" r="14946" b="34486"/>
          <a:stretch/>
        </p:blipFill>
        <p:spPr>
          <a:xfrm>
            <a:off x="1161104" y="4913501"/>
            <a:ext cx="7876099" cy="766266"/>
          </a:xfrm>
          <a:prstGeom prst="rect">
            <a:avLst/>
          </a:prstGeom>
        </p:spPr>
      </p:pic>
      <p:pic>
        <p:nvPicPr>
          <p:cNvPr id="64" name="图片 63" descr="小鸟&#10;&#10;中度可信度描述已自动生成">
            <a:extLst>
              <a:ext uri="{FF2B5EF4-FFF2-40B4-BE49-F238E27FC236}">
                <a16:creationId xmlns:a16="http://schemas.microsoft.com/office/drawing/2014/main" id="{FD1D4D8D-7A09-4BAC-B123-1C8E3818D83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66" r="18551" b="30851"/>
          <a:stretch/>
        </p:blipFill>
        <p:spPr>
          <a:xfrm>
            <a:off x="1210843" y="5840965"/>
            <a:ext cx="7876099" cy="1026084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14292D2C-0548-4BE1-8190-C2075A9E2AB8}"/>
              </a:ext>
            </a:extLst>
          </p:cNvPr>
          <p:cNvGrpSpPr/>
          <p:nvPr/>
        </p:nvGrpSpPr>
        <p:grpSpPr>
          <a:xfrm>
            <a:off x="162972" y="4927280"/>
            <a:ext cx="1475575" cy="1446350"/>
            <a:chOff x="9367277" y="1980019"/>
            <a:chExt cx="1475575" cy="1898542"/>
          </a:xfrm>
        </p:grpSpPr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BB6229B8-C2EB-4C0A-9EE1-B897EE4818C8}"/>
                </a:ext>
              </a:extLst>
            </p:cNvPr>
            <p:cNvSpPr txBox="1"/>
            <p:nvPr/>
          </p:nvSpPr>
          <p:spPr>
            <a:xfrm>
              <a:off x="9367277" y="3229820"/>
              <a:ext cx="1003662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</a:p>
            <a:p>
              <a:endParaRPr lang="zh-CN" altLang="en-US" dirty="0"/>
            </a:p>
          </p:txBody>
        </p:sp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id="{29F6C032-F77C-418E-979A-D7A572647720}"/>
                </a:ext>
              </a:extLst>
            </p:cNvPr>
            <p:cNvSpPr txBox="1"/>
            <p:nvPr/>
          </p:nvSpPr>
          <p:spPr>
            <a:xfrm>
              <a:off x="9927507" y="3602554"/>
              <a:ext cx="915345" cy="276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35kD</a:t>
              </a:r>
              <a:endParaRPr lang="zh-CN" altLang="en-US" sz="1200" dirty="0"/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6855A975-9B53-4650-8E15-31EB22A9B01C}"/>
                </a:ext>
              </a:extLst>
            </p:cNvPr>
            <p:cNvSpPr txBox="1"/>
            <p:nvPr/>
          </p:nvSpPr>
          <p:spPr>
            <a:xfrm>
              <a:off x="9887531" y="2645345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40kD</a:t>
              </a:r>
              <a:endParaRPr lang="zh-CN" altLang="en-US" sz="1200" dirty="0"/>
            </a:p>
          </p:txBody>
        </p:sp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2FBAFE6B-487A-4D95-A9AD-FF88511E83B9}"/>
                </a:ext>
              </a:extLst>
            </p:cNvPr>
            <p:cNvSpPr txBox="1"/>
            <p:nvPr/>
          </p:nvSpPr>
          <p:spPr>
            <a:xfrm>
              <a:off x="9887531" y="1980019"/>
              <a:ext cx="604827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55kD</a:t>
              </a:r>
              <a:endParaRPr lang="zh-CN" altLang="en-US" sz="1200" dirty="0"/>
            </a:p>
          </p:txBody>
        </p:sp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A7544651-B61D-4893-899F-92C36E99281C}"/>
                </a:ext>
              </a:extLst>
            </p:cNvPr>
            <p:cNvSpPr txBox="1"/>
            <p:nvPr/>
          </p:nvSpPr>
          <p:spPr>
            <a:xfrm>
              <a:off x="9372958" y="2122295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/>
                <a:t>ppara</a:t>
              </a:r>
              <a:endParaRPr lang="zh-CN" altLang="en-US" dirty="0"/>
            </a:p>
          </p:txBody>
        </p:sp>
      </p:grpSp>
      <p:sp>
        <p:nvSpPr>
          <p:cNvPr id="73" name="箭头: 右 72">
            <a:extLst>
              <a:ext uri="{FF2B5EF4-FFF2-40B4-BE49-F238E27FC236}">
                <a16:creationId xmlns:a16="http://schemas.microsoft.com/office/drawing/2014/main" id="{A1631E37-6E03-4E50-8B45-46470AAFF939}"/>
              </a:ext>
            </a:extLst>
          </p:cNvPr>
          <p:cNvSpPr/>
          <p:nvPr/>
        </p:nvSpPr>
        <p:spPr>
          <a:xfrm rot="10800000">
            <a:off x="8413990" y="5190102"/>
            <a:ext cx="739598" cy="12184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B9E683F-1401-4D6D-ACD6-A53DD72A9FAE}"/>
              </a:ext>
            </a:extLst>
          </p:cNvPr>
          <p:cNvSpPr/>
          <p:nvPr/>
        </p:nvSpPr>
        <p:spPr>
          <a:xfrm>
            <a:off x="2126188" y="5176351"/>
            <a:ext cx="6271164" cy="1313680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635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图片 85" descr="图片包含 游戏机, 刀&#10;&#10;描述已自动生成">
            <a:extLst>
              <a:ext uri="{FF2B5EF4-FFF2-40B4-BE49-F238E27FC236}">
                <a16:creationId xmlns:a16="http://schemas.microsoft.com/office/drawing/2014/main" id="{849672B5-A4C3-49C9-BC6D-F73873B374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10788" r="7669" b="25788"/>
          <a:stretch/>
        </p:blipFill>
        <p:spPr>
          <a:xfrm>
            <a:off x="819068" y="5731301"/>
            <a:ext cx="7504087" cy="1106559"/>
          </a:xfrm>
          <a:prstGeom prst="rect">
            <a:avLst/>
          </a:prstGeom>
        </p:spPr>
      </p:pic>
      <p:pic>
        <p:nvPicPr>
          <p:cNvPr id="87" name="图片 86" descr="图片包含 船, 汽车, 飞机, 前&#10;&#10;描述已自动生成">
            <a:extLst>
              <a:ext uri="{FF2B5EF4-FFF2-40B4-BE49-F238E27FC236}">
                <a16:creationId xmlns:a16="http://schemas.microsoft.com/office/drawing/2014/main" id="{8D758B6D-4424-493B-BB99-E7FBD0DBC2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 contras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1" t="25213" r="7827" b="30534"/>
          <a:stretch/>
        </p:blipFill>
        <p:spPr>
          <a:xfrm>
            <a:off x="838420" y="4783860"/>
            <a:ext cx="7650727" cy="1210257"/>
          </a:xfrm>
          <a:prstGeom prst="rect">
            <a:avLst/>
          </a:prstGeom>
        </p:spPr>
      </p:pic>
      <p:grpSp>
        <p:nvGrpSpPr>
          <p:cNvPr id="61" name="组合 60">
            <a:extLst>
              <a:ext uri="{FF2B5EF4-FFF2-40B4-BE49-F238E27FC236}">
                <a16:creationId xmlns:a16="http://schemas.microsoft.com/office/drawing/2014/main" id="{FE7156A8-66C3-45A3-AFBE-2053F29DABD5}"/>
              </a:ext>
            </a:extLst>
          </p:cNvPr>
          <p:cNvGrpSpPr/>
          <p:nvPr/>
        </p:nvGrpSpPr>
        <p:grpSpPr>
          <a:xfrm>
            <a:off x="332036" y="899882"/>
            <a:ext cx="8698375" cy="1972624"/>
            <a:chOff x="83428" y="1509130"/>
            <a:chExt cx="9719860" cy="2084670"/>
          </a:xfrm>
        </p:grpSpPr>
        <p:pic>
          <p:nvPicPr>
            <p:cNvPr id="52" name="图片 51" descr="鸟在地上&#10;&#10;中度可信度描述已自动生成">
              <a:extLst>
                <a:ext uri="{FF2B5EF4-FFF2-40B4-BE49-F238E27FC236}">
                  <a16:creationId xmlns:a16="http://schemas.microsoft.com/office/drawing/2014/main" id="{010D462A-088F-45FF-9C4C-67404C0D2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8" t="25834" r="8164" b="9664"/>
            <a:stretch/>
          </p:blipFill>
          <p:spPr>
            <a:xfrm>
              <a:off x="507571" y="2370930"/>
              <a:ext cx="8635499" cy="1221711"/>
            </a:xfrm>
            <a:prstGeom prst="rect">
              <a:avLst/>
            </a:prstGeom>
          </p:spPr>
        </p:pic>
        <p:pic>
          <p:nvPicPr>
            <p:cNvPr id="53" name="图片 52" descr="电脑合成图&#10;&#10;中度可信度描述已自动生成">
              <a:extLst>
                <a:ext uri="{FF2B5EF4-FFF2-40B4-BE49-F238E27FC236}">
                  <a16:creationId xmlns:a16="http://schemas.microsoft.com/office/drawing/2014/main" id="{B5D45DA0-6DB9-4FC0-BC78-40C0612BC2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94" t="36862" r="11664" b="25015"/>
            <a:stretch/>
          </p:blipFill>
          <p:spPr>
            <a:xfrm>
              <a:off x="522098" y="1509130"/>
              <a:ext cx="8405086" cy="1084371"/>
            </a:xfrm>
            <a:prstGeom prst="rect">
              <a:avLst/>
            </a:prstGeom>
          </p:spPr>
        </p:pic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5869C0B8-D969-41FF-A220-8FF05FC83B70}"/>
                </a:ext>
              </a:extLst>
            </p:cNvPr>
            <p:cNvSpPr txBox="1"/>
            <p:nvPr/>
          </p:nvSpPr>
          <p:spPr>
            <a:xfrm>
              <a:off x="125824" y="2803128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sp>
          <p:nvSpPr>
            <p:cNvPr id="55" name="箭头: 右 54">
              <a:extLst>
                <a:ext uri="{FF2B5EF4-FFF2-40B4-BE49-F238E27FC236}">
                  <a16:creationId xmlns:a16="http://schemas.microsoft.com/office/drawing/2014/main" id="{AA0ADEBE-15F8-4A25-BD16-133B13CD0721}"/>
                </a:ext>
              </a:extLst>
            </p:cNvPr>
            <p:cNvSpPr/>
            <p:nvPr/>
          </p:nvSpPr>
          <p:spPr>
            <a:xfrm rot="10800000">
              <a:off x="8538245" y="2288735"/>
              <a:ext cx="604825" cy="17627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B9CF23F8-BC2B-4D14-835F-349E19EA38BC}"/>
                </a:ext>
              </a:extLst>
            </p:cNvPr>
            <p:cNvSpPr txBox="1"/>
            <p:nvPr/>
          </p:nvSpPr>
          <p:spPr>
            <a:xfrm>
              <a:off x="9198461" y="2207840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58kD</a:t>
              </a:r>
              <a:endParaRPr lang="zh-CN" altLang="en-US" sz="1200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1122F742-0C76-4FB9-80FD-28E3CDD7158D}"/>
                </a:ext>
              </a:extLst>
            </p:cNvPr>
            <p:cNvSpPr txBox="1"/>
            <p:nvPr/>
          </p:nvSpPr>
          <p:spPr>
            <a:xfrm>
              <a:off x="797593" y="3316801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35kD</a:t>
              </a:r>
              <a:endParaRPr lang="zh-CN" altLang="en-US" sz="1200" dirty="0"/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9E8DE888-D962-496A-B27F-DDE989D08CC6}"/>
                </a:ext>
              </a:extLst>
            </p:cNvPr>
            <p:cNvSpPr txBox="1"/>
            <p:nvPr/>
          </p:nvSpPr>
          <p:spPr>
            <a:xfrm>
              <a:off x="879901" y="2323240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55kD</a:t>
              </a:r>
              <a:endParaRPr lang="zh-CN" altLang="en-US" sz="1200" dirty="0"/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2BE2AF68-192F-46B0-A453-9EC01FAD6092}"/>
                </a:ext>
              </a:extLst>
            </p:cNvPr>
            <p:cNvSpPr txBox="1"/>
            <p:nvPr/>
          </p:nvSpPr>
          <p:spPr>
            <a:xfrm>
              <a:off x="801145" y="1903186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70kD</a:t>
              </a:r>
              <a:endParaRPr lang="zh-CN" altLang="en-US" sz="1200" dirty="0"/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5C62318B-4741-471F-A63A-02D6F07C61B1}"/>
                </a:ext>
              </a:extLst>
            </p:cNvPr>
            <p:cNvSpPr txBox="1"/>
            <p:nvPr/>
          </p:nvSpPr>
          <p:spPr>
            <a:xfrm>
              <a:off x="83428" y="1639849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Cyp1a2</a:t>
              </a:r>
              <a:endParaRPr lang="zh-CN" altLang="en-US" dirty="0"/>
            </a:p>
          </p:txBody>
        </p:sp>
      </p:grpSp>
      <p:grpSp>
        <p:nvGrpSpPr>
          <p:cNvPr id="4" name="Group 15">
            <a:extLst>
              <a:ext uri="{FF2B5EF4-FFF2-40B4-BE49-F238E27FC236}">
                <a16:creationId xmlns:a16="http://schemas.microsoft.com/office/drawing/2014/main" id="{FDA1891D-F737-4729-B490-1A72C292FF25}"/>
              </a:ext>
            </a:extLst>
          </p:cNvPr>
          <p:cNvGrpSpPr/>
          <p:nvPr/>
        </p:nvGrpSpPr>
        <p:grpSpPr>
          <a:xfrm>
            <a:off x="91377" y="735361"/>
            <a:ext cx="1088268" cy="4524360"/>
            <a:chOff x="-17661" y="1028432"/>
            <a:chExt cx="1088268" cy="3723858"/>
          </a:xfrm>
        </p:grpSpPr>
        <p:sp>
          <p:nvSpPr>
            <p:cNvPr id="5" name="文本框 33">
              <a:extLst>
                <a:ext uri="{FF2B5EF4-FFF2-40B4-BE49-F238E27FC236}">
                  <a16:creationId xmlns:a16="http://schemas.microsoft.com/office/drawing/2014/main" id="{1E728857-1ED0-4EFA-A18D-0A6C36087912}"/>
                </a:ext>
              </a:extLst>
            </p:cNvPr>
            <p:cNvSpPr txBox="1"/>
            <p:nvPr/>
          </p:nvSpPr>
          <p:spPr>
            <a:xfrm>
              <a:off x="-17660" y="102843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1</a:t>
              </a:r>
            </a:p>
          </p:txBody>
        </p:sp>
        <p:sp>
          <p:nvSpPr>
            <p:cNvPr id="6" name="文本框 33">
              <a:extLst>
                <a:ext uri="{FF2B5EF4-FFF2-40B4-BE49-F238E27FC236}">
                  <a16:creationId xmlns:a16="http://schemas.microsoft.com/office/drawing/2014/main" id="{18BE7989-F6B9-4F69-852F-CDA8AB64199D}"/>
                </a:ext>
              </a:extLst>
            </p:cNvPr>
            <p:cNvSpPr txBox="1"/>
            <p:nvPr/>
          </p:nvSpPr>
          <p:spPr>
            <a:xfrm>
              <a:off x="-17661" y="280341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2</a:t>
              </a:r>
            </a:p>
          </p:txBody>
        </p:sp>
        <p:sp>
          <p:nvSpPr>
            <p:cNvPr id="7" name="文本框 33">
              <a:extLst>
                <a:ext uri="{FF2B5EF4-FFF2-40B4-BE49-F238E27FC236}">
                  <a16:creationId xmlns:a16="http://schemas.microsoft.com/office/drawing/2014/main" id="{B0483B75-5803-4ED3-B76C-CF9F20B34BC6}"/>
                </a:ext>
              </a:extLst>
            </p:cNvPr>
            <p:cNvSpPr txBox="1"/>
            <p:nvPr/>
          </p:nvSpPr>
          <p:spPr>
            <a:xfrm>
              <a:off x="-3262" y="4382958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3</a:t>
              </a:r>
            </a:p>
          </p:txBody>
        </p:sp>
      </p:grpSp>
      <p:sp>
        <p:nvSpPr>
          <p:cNvPr id="12" name="文本框 33">
            <a:extLst>
              <a:ext uri="{FF2B5EF4-FFF2-40B4-BE49-F238E27FC236}">
                <a16:creationId xmlns:a16="http://schemas.microsoft.com/office/drawing/2014/main" id="{1F12AD94-20D1-41EC-B029-CC94E6D4D1DC}"/>
              </a:ext>
            </a:extLst>
          </p:cNvPr>
          <p:cNvSpPr txBox="1"/>
          <p:nvPr/>
        </p:nvSpPr>
        <p:spPr>
          <a:xfrm>
            <a:off x="81293" y="28395"/>
            <a:ext cx="4643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Figure 4C CYP1A2 </a:t>
            </a:r>
          </a:p>
        </p:txBody>
      </p:sp>
      <p:grpSp>
        <p:nvGrpSpPr>
          <p:cNvPr id="13" name="Group 7">
            <a:extLst>
              <a:ext uri="{FF2B5EF4-FFF2-40B4-BE49-F238E27FC236}">
                <a16:creationId xmlns:a16="http://schemas.microsoft.com/office/drawing/2014/main" id="{3684537F-F3BE-46EE-B3C1-F20CAE28B6C2}"/>
              </a:ext>
            </a:extLst>
          </p:cNvPr>
          <p:cNvGrpSpPr/>
          <p:nvPr/>
        </p:nvGrpSpPr>
        <p:grpSpPr>
          <a:xfrm>
            <a:off x="2283899" y="105312"/>
            <a:ext cx="4244684" cy="859178"/>
            <a:chOff x="1167948" y="602514"/>
            <a:chExt cx="4244684" cy="859178"/>
          </a:xfrm>
        </p:grpSpPr>
        <p:grpSp>
          <p:nvGrpSpPr>
            <p:cNvPr id="14" name="Group 4">
              <a:extLst>
                <a:ext uri="{FF2B5EF4-FFF2-40B4-BE49-F238E27FC236}">
                  <a16:creationId xmlns:a16="http://schemas.microsoft.com/office/drawing/2014/main" id="{56C41129-9CEE-4BC4-A177-661D8F2D1735}"/>
                </a:ext>
              </a:extLst>
            </p:cNvPr>
            <p:cNvGrpSpPr/>
            <p:nvPr/>
          </p:nvGrpSpPr>
          <p:grpSpPr>
            <a:xfrm>
              <a:off x="1167948" y="604029"/>
              <a:ext cx="1291458" cy="857663"/>
              <a:chOff x="1167948" y="604029"/>
              <a:chExt cx="1291458" cy="857663"/>
            </a:xfrm>
          </p:grpSpPr>
          <p:sp>
            <p:nvSpPr>
              <p:cNvPr id="23" name="TextBox 62">
                <a:extLst>
                  <a:ext uri="{FF2B5EF4-FFF2-40B4-BE49-F238E27FC236}">
                    <a16:creationId xmlns:a16="http://schemas.microsoft.com/office/drawing/2014/main" id="{6075F3AB-D6CB-494E-8317-392A41BCA70A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</a:t>
                </a:r>
              </a:p>
            </p:txBody>
          </p:sp>
          <p:sp>
            <p:nvSpPr>
              <p:cNvPr id="24" name="TextBox 63">
                <a:extLst>
                  <a:ext uri="{FF2B5EF4-FFF2-40B4-BE49-F238E27FC236}">
                    <a16:creationId xmlns:a16="http://schemas.microsoft.com/office/drawing/2014/main" id="{7225AEA7-A8A0-4E48-9E93-924935242231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70-6h</a:t>
                </a:r>
              </a:p>
            </p:txBody>
          </p:sp>
          <p:sp>
            <p:nvSpPr>
              <p:cNvPr id="25" name="TextBox 64">
                <a:extLst>
                  <a:ext uri="{FF2B5EF4-FFF2-40B4-BE49-F238E27FC236}">
                    <a16:creationId xmlns:a16="http://schemas.microsoft.com/office/drawing/2014/main" id="{FF4C2CCE-7715-4886-8222-EE683515CB92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80-6h</a:t>
                </a:r>
              </a:p>
            </p:txBody>
          </p:sp>
        </p:grpSp>
        <p:grpSp>
          <p:nvGrpSpPr>
            <p:cNvPr id="15" name="Group 65">
              <a:extLst>
                <a:ext uri="{FF2B5EF4-FFF2-40B4-BE49-F238E27FC236}">
                  <a16:creationId xmlns:a16="http://schemas.microsoft.com/office/drawing/2014/main" id="{CFB56A00-53D5-4644-A618-F822AE526037}"/>
                </a:ext>
              </a:extLst>
            </p:cNvPr>
            <p:cNvGrpSpPr/>
            <p:nvPr/>
          </p:nvGrpSpPr>
          <p:grpSpPr>
            <a:xfrm>
              <a:off x="2644561" y="604029"/>
              <a:ext cx="1291458" cy="857663"/>
              <a:chOff x="1167948" y="604029"/>
              <a:chExt cx="1291458" cy="857663"/>
            </a:xfrm>
          </p:grpSpPr>
          <p:sp>
            <p:nvSpPr>
              <p:cNvPr id="20" name="TextBox 66">
                <a:extLst>
                  <a:ext uri="{FF2B5EF4-FFF2-40B4-BE49-F238E27FC236}">
                    <a16:creationId xmlns:a16="http://schemas.microsoft.com/office/drawing/2014/main" id="{0DBB9B54-2FE1-4B0C-B2B6-D253F2DE9699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con-6h</a:t>
                </a:r>
              </a:p>
            </p:txBody>
          </p:sp>
          <p:sp>
            <p:nvSpPr>
              <p:cNvPr id="21" name="TextBox 67">
                <a:extLst>
                  <a:ext uri="{FF2B5EF4-FFF2-40B4-BE49-F238E27FC236}">
                    <a16:creationId xmlns:a16="http://schemas.microsoft.com/office/drawing/2014/main" id="{2F20EB91-D95B-4BCF-96D8-5808F2DC3BFD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70-6h</a:t>
                </a:r>
              </a:p>
            </p:txBody>
          </p:sp>
          <p:sp>
            <p:nvSpPr>
              <p:cNvPr id="22" name="TextBox 68">
                <a:extLst>
                  <a:ext uri="{FF2B5EF4-FFF2-40B4-BE49-F238E27FC236}">
                    <a16:creationId xmlns:a16="http://schemas.microsoft.com/office/drawing/2014/main" id="{E3339F94-4AEE-49E9-A3D2-B5F27A427008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80-6h</a:t>
                </a:r>
              </a:p>
            </p:txBody>
          </p:sp>
        </p:grpSp>
        <p:grpSp>
          <p:nvGrpSpPr>
            <p:cNvPr id="16" name="Group 69">
              <a:extLst>
                <a:ext uri="{FF2B5EF4-FFF2-40B4-BE49-F238E27FC236}">
                  <a16:creationId xmlns:a16="http://schemas.microsoft.com/office/drawing/2014/main" id="{5D0500A1-2946-4DD5-A8AF-AEE5E0437ADD}"/>
                </a:ext>
              </a:extLst>
            </p:cNvPr>
            <p:cNvGrpSpPr/>
            <p:nvPr/>
          </p:nvGrpSpPr>
          <p:grpSpPr>
            <a:xfrm>
              <a:off x="4121174" y="602514"/>
              <a:ext cx="1291458" cy="857663"/>
              <a:chOff x="1167948" y="604029"/>
              <a:chExt cx="1291458" cy="857663"/>
            </a:xfrm>
          </p:grpSpPr>
          <p:sp>
            <p:nvSpPr>
              <p:cNvPr id="17" name="TextBox 70">
                <a:extLst>
                  <a:ext uri="{FF2B5EF4-FFF2-40B4-BE49-F238E27FC236}">
                    <a16:creationId xmlns:a16="http://schemas.microsoft.com/office/drawing/2014/main" id="{9C0521DF-E198-407D-B448-DA372C549DCB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</a:t>
                </a:r>
              </a:p>
            </p:txBody>
          </p:sp>
          <p:sp>
            <p:nvSpPr>
              <p:cNvPr id="18" name="TextBox 71">
                <a:extLst>
                  <a:ext uri="{FF2B5EF4-FFF2-40B4-BE49-F238E27FC236}">
                    <a16:creationId xmlns:a16="http://schemas.microsoft.com/office/drawing/2014/main" id="{9DC8A7EE-D0FE-4D97-BCEE-B9C92D524512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70-6h</a:t>
                </a:r>
              </a:p>
            </p:txBody>
          </p:sp>
          <p:sp>
            <p:nvSpPr>
              <p:cNvPr id="19" name="TextBox 72">
                <a:extLst>
                  <a:ext uri="{FF2B5EF4-FFF2-40B4-BE49-F238E27FC236}">
                    <a16:creationId xmlns:a16="http://schemas.microsoft.com/office/drawing/2014/main" id="{A9B5A9E5-CFAC-4DBA-9A59-560A64D450C0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80-6h</a:t>
                </a:r>
              </a:p>
            </p:txBody>
          </p:sp>
        </p:grpSp>
      </p:grpSp>
      <p:grpSp>
        <p:nvGrpSpPr>
          <p:cNvPr id="40" name="Group 4">
            <a:extLst>
              <a:ext uri="{FF2B5EF4-FFF2-40B4-BE49-F238E27FC236}">
                <a16:creationId xmlns:a16="http://schemas.microsoft.com/office/drawing/2014/main" id="{E01BCC10-E5AF-4899-9C6D-A658FA1A3511}"/>
              </a:ext>
            </a:extLst>
          </p:cNvPr>
          <p:cNvGrpSpPr/>
          <p:nvPr/>
        </p:nvGrpSpPr>
        <p:grpSpPr>
          <a:xfrm>
            <a:off x="6637437" y="28363"/>
            <a:ext cx="1291458" cy="857663"/>
            <a:chOff x="1167948" y="604029"/>
            <a:chExt cx="1291458" cy="857663"/>
          </a:xfrm>
        </p:grpSpPr>
        <p:sp>
          <p:nvSpPr>
            <p:cNvPr id="49" name="TextBox 62">
              <a:extLst>
                <a:ext uri="{FF2B5EF4-FFF2-40B4-BE49-F238E27FC236}">
                  <a16:creationId xmlns:a16="http://schemas.microsoft.com/office/drawing/2014/main" id="{86625A19-AF9B-45CD-9F38-CE170FB42C27}"/>
                </a:ext>
              </a:extLst>
            </p:cNvPr>
            <p:cNvSpPr txBox="1"/>
            <p:nvPr/>
          </p:nvSpPr>
          <p:spPr>
            <a:xfrm rot="18728052">
              <a:off x="909908" y="865098"/>
              <a:ext cx="85463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/>
                <a:t>con</a:t>
              </a:r>
            </a:p>
          </p:txBody>
        </p:sp>
        <p:sp>
          <p:nvSpPr>
            <p:cNvPr id="50" name="TextBox 63">
              <a:extLst>
                <a:ext uri="{FF2B5EF4-FFF2-40B4-BE49-F238E27FC236}">
                  <a16:creationId xmlns:a16="http://schemas.microsoft.com/office/drawing/2014/main" id="{62EEFF08-1B3F-43DC-8CFD-4D517057161B}"/>
                </a:ext>
              </a:extLst>
            </p:cNvPr>
            <p:cNvSpPr txBox="1"/>
            <p:nvPr/>
          </p:nvSpPr>
          <p:spPr>
            <a:xfrm rot="18728052">
              <a:off x="1361942" y="862069"/>
              <a:ext cx="85463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/>
                <a:t>70-6h</a:t>
              </a:r>
            </a:p>
          </p:txBody>
        </p:sp>
        <p:sp>
          <p:nvSpPr>
            <p:cNvPr id="51" name="TextBox 64">
              <a:extLst>
                <a:ext uri="{FF2B5EF4-FFF2-40B4-BE49-F238E27FC236}">
                  <a16:creationId xmlns:a16="http://schemas.microsoft.com/office/drawing/2014/main" id="{47452D46-BC98-4CCA-BD27-E56D96E40561}"/>
                </a:ext>
              </a:extLst>
            </p:cNvPr>
            <p:cNvSpPr txBox="1"/>
            <p:nvPr/>
          </p:nvSpPr>
          <p:spPr>
            <a:xfrm rot="18728052">
              <a:off x="1862812" y="862070"/>
              <a:ext cx="85463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/>
                <a:t>80-6h</a:t>
              </a:r>
            </a:p>
          </p:txBody>
        </p:sp>
      </p:grpSp>
      <p:sp>
        <p:nvSpPr>
          <p:cNvPr id="63" name="Rectangle 128">
            <a:extLst>
              <a:ext uri="{FF2B5EF4-FFF2-40B4-BE49-F238E27FC236}">
                <a16:creationId xmlns:a16="http://schemas.microsoft.com/office/drawing/2014/main" id="{69666CC0-2B5E-471A-893B-AC2ED5BB475D}"/>
              </a:ext>
            </a:extLst>
          </p:cNvPr>
          <p:cNvSpPr/>
          <p:nvPr/>
        </p:nvSpPr>
        <p:spPr>
          <a:xfrm>
            <a:off x="1952311" y="1560747"/>
            <a:ext cx="5918810" cy="240253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Rectangle 128">
            <a:extLst>
              <a:ext uri="{FF2B5EF4-FFF2-40B4-BE49-F238E27FC236}">
                <a16:creationId xmlns:a16="http://schemas.microsoft.com/office/drawing/2014/main" id="{70A3091A-816D-41CD-A8C5-20062D677E5C}"/>
              </a:ext>
            </a:extLst>
          </p:cNvPr>
          <p:cNvSpPr/>
          <p:nvPr/>
        </p:nvSpPr>
        <p:spPr>
          <a:xfrm>
            <a:off x="1978639" y="1561037"/>
            <a:ext cx="1482171" cy="24025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1BAECD63-EE2C-496B-8624-32F97664B268}"/>
              </a:ext>
            </a:extLst>
          </p:cNvPr>
          <p:cNvGrpSpPr/>
          <p:nvPr/>
        </p:nvGrpSpPr>
        <p:grpSpPr>
          <a:xfrm>
            <a:off x="252137" y="3264844"/>
            <a:ext cx="8753857" cy="1375109"/>
            <a:chOff x="252137" y="3264844"/>
            <a:chExt cx="8753857" cy="1375109"/>
          </a:xfrm>
        </p:grpSpPr>
        <p:pic>
          <p:nvPicPr>
            <p:cNvPr id="65" name="图片 64" descr="张着嘴&#10;&#10;中度可信度描述已自动生成">
              <a:extLst>
                <a:ext uri="{FF2B5EF4-FFF2-40B4-BE49-F238E27FC236}">
                  <a16:creationId xmlns:a16="http://schemas.microsoft.com/office/drawing/2014/main" id="{E8BC6232-F81B-4478-A62B-2DC07F32F7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3" t="31271" r="12449"/>
            <a:stretch/>
          </p:blipFill>
          <p:spPr>
            <a:xfrm>
              <a:off x="1209806" y="3984763"/>
              <a:ext cx="7279342" cy="65519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16DB60F-E39E-46E3-9169-4E0CCEAE1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7000" contras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969" y="3264844"/>
              <a:ext cx="7100186" cy="687920"/>
            </a:xfrm>
            <a:prstGeom prst="rect">
              <a:avLst/>
            </a:prstGeom>
          </p:spPr>
        </p:pic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BCE436D1-FEB6-4A7E-A1BE-2617E0928D0B}"/>
                </a:ext>
              </a:extLst>
            </p:cNvPr>
            <p:cNvGrpSpPr/>
            <p:nvPr/>
          </p:nvGrpSpPr>
          <p:grpSpPr>
            <a:xfrm>
              <a:off x="252137" y="3336346"/>
              <a:ext cx="8753857" cy="1142573"/>
              <a:chOff x="112184" y="1903186"/>
              <a:chExt cx="9781857" cy="1207471"/>
            </a:xfrm>
          </p:grpSpPr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A332C408-A9AB-4166-81C8-9265DBDB319D}"/>
                  </a:ext>
                </a:extLst>
              </p:cNvPr>
              <p:cNvSpPr txBox="1"/>
              <p:nvPr/>
            </p:nvSpPr>
            <p:spPr>
              <a:xfrm>
                <a:off x="112184" y="2660798"/>
                <a:ext cx="10036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GAPDH</a:t>
                </a:r>
                <a:endParaRPr lang="zh-CN" altLang="en-US" dirty="0"/>
              </a:p>
            </p:txBody>
          </p:sp>
          <p:sp>
            <p:nvSpPr>
              <p:cNvPr id="70" name="箭头: 右 69">
                <a:extLst>
                  <a:ext uri="{FF2B5EF4-FFF2-40B4-BE49-F238E27FC236}">
                    <a16:creationId xmlns:a16="http://schemas.microsoft.com/office/drawing/2014/main" id="{62262039-C53B-4771-8931-F523A9C70577}"/>
                  </a:ext>
                </a:extLst>
              </p:cNvPr>
              <p:cNvSpPr/>
              <p:nvPr/>
            </p:nvSpPr>
            <p:spPr>
              <a:xfrm rot="10800000">
                <a:off x="8711675" y="2346659"/>
                <a:ext cx="604825" cy="176276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53935670-6DEB-451F-A879-7D6B818ABB66}"/>
                  </a:ext>
                </a:extLst>
              </p:cNvPr>
              <p:cNvSpPr txBox="1"/>
              <p:nvPr/>
            </p:nvSpPr>
            <p:spPr>
              <a:xfrm>
                <a:off x="9289214" y="2273640"/>
                <a:ext cx="60482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58kD</a:t>
                </a:r>
                <a:endParaRPr lang="zh-CN" altLang="en-US" sz="1200" dirty="0"/>
              </a:p>
            </p:txBody>
          </p:sp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C77322DE-3F7C-4CDD-AFB2-F758C35E2816}"/>
                  </a:ext>
                </a:extLst>
              </p:cNvPr>
              <p:cNvSpPr txBox="1"/>
              <p:nvPr/>
            </p:nvSpPr>
            <p:spPr>
              <a:xfrm>
                <a:off x="945110" y="2833658"/>
                <a:ext cx="60482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35kD</a:t>
                </a:r>
                <a:endParaRPr lang="zh-CN" altLang="en-US" sz="1200" dirty="0"/>
              </a:p>
            </p:txBody>
          </p:sp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7A642B2C-6BE8-41A9-9AFF-C68523522B23}"/>
                  </a:ext>
                </a:extLst>
              </p:cNvPr>
              <p:cNvSpPr txBox="1"/>
              <p:nvPr/>
            </p:nvSpPr>
            <p:spPr>
              <a:xfrm>
                <a:off x="879901" y="2323240"/>
                <a:ext cx="60482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55kD</a:t>
                </a:r>
                <a:endParaRPr lang="zh-CN" altLang="en-US" sz="1200" dirty="0"/>
              </a:p>
            </p:txBody>
          </p:sp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9825750D-41AC-4A4C-980F-E42EC5E6948A}"/>
                  </a:ext>
                </a:extLst>
              </p:cNvPr>
              <p:cNvSpPr txBox="1"/>
              <p:nvPr/>
            </p:nvSpPr>
            <p:spPr>
              <a:xfrm>
                <a:off x="801145" y="1903186"/>
                <a:ext cx="60482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70kD</a:t>
                </a:r>
                <a:endParaRPr lang="zh-CN" altLang="en-US" sz="1200" dirty="0"/>
              </a:p>
            </p:txBody>
          </p:sp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AF75D798-B454-472E-A288-91B7AC0D54C8}"/>
                  </a:ext>
                </a:extLst>
              </p:cNvPr>
              <p:cNvSpPr txBox="1"/>
              <p:nvPr/>
            </p:nvSpPr>
            <p:spPr>
              <a:xfrm>
                <a:off x="112185" y="2065466"/>
                <a:ext cx="10036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Cyp1a2</a:t>
                </a:r>
                <a:endParaRPr lang="zh-CN" altLang="en-US" dirty="0"/>
              </a:p>
            </p:txBody>
          </p:sp>
        </p:grpSp>
      </p:grpSp>
      <p:sp>
        <p:nvSpPr>
          <p:cNvPr id="76" name="Rectangle 128">
            <a:extLst>
              <a:ext uri="{FF2B5EF4-FFF2-40B4-BE49-F238E27FC236}">
                <a16:creationId xmlns:a16="http://schemas.microsoft.com/office/drawing/2014/main" id="{6DE2A2BF-1929-43C3-A54B-0359AEEA8EE0}"/>
              </a:ext>
            </a:extLst>
          </p:cNvPr>
          <p:cNvSpPr/>
          <p:nvPr/>
        </p:nvSpPr>
        <p:spPr>
          <a:xfrm>
            <a:off x="1980016" y="3722066"/>
            <a:ext cx="5918810" cy="240253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Rectangle 128">
            <a:extLst>
              <a:ext uri="{FF2B5EF4-FFF2-40B4-BE49-F238E27FC236}">
                <a16:creationId xmlns:a16="http://schemas.microsoft.com/office/drawing/2014/main" id="{579F9275-BF86-4C2E-A11B-F377B68BB2E9}"/>
              </a:ext>
            </a:extLst>
          </p:cNvPr>
          <p:cNvSpPr/>
          <p:nvPr/>
        </p:nvSpPr>
        <p:spPr>
          <a:xfrm>
            <a:off x="2035412" y="2466709"/>
            <a:ext cx="1482171" cy="24025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F96A7711-B549-44A1-80A7-917B0347E01F}"/>
              </a:ext>
            </a:extLst>
          </p:cNvPr>
          <p:cNvGrpSpPr/>
          <p:nvPr/>
        </p:nvGrpSpPr>
        <p:grpSpPr>
          <a:xfrm>
            <a:off x="198662" y="5255492"/>
            <a:ext cx="8788871" cy="1384058"/>
            <a:chOff x="112184" y="1911072"/>
            <a:chExt cx="9820983" cy="1462672"/>
          </a:xfrm>
        </p:grpSpPr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9C3B7667-71C6-4D4D-B039-4E68EAC971E5}"/>
                </a:ext>
              </a:extLst>
            </p:cNvPr>
            <p:cNvSpPr txBox="1"/>
            <p:nvPr/>
          </p:nvSpPr>
          <p:spPr>
            <a:xfrm>
              <a:off x="112184" y="2660798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sp>
          <p:nvSpPr>
            <p:cNvPr id="80" name="箭头: 右 79">
              <a:extLst>
                <a:ext uri="{FF2B5EF4-FFF2-40B4-BE49-F238E27FC236}">
                  <a16:creationId xmlns:a16="http://schemas.microsoft.com/office/drawing/2014/main" id="{CF104348-FB05-47E7-A28A-8BF11DA9328B}"/>
                </a:ext>
              </a:extLst>
            </p:cNvPr>
            <p:cNvSpPr/>
            <p:nvPr/>
          </p:nvSpPr>
          <p:spPr>
            <a:xfrm rot="10800000">
              <a:off x="8410291" y="2169742"/>
              <a:ext cx="604825" cy="17627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3559125F-1370-4621-9892-1313D36DD256}"/>
                </a:ext>
              </a:extLst>
            </p:cNvPr>
            <p:cNvSpPr txBox="1"/>
            <p:nvPr/>
          </p:nvSpPr>
          <p:spPr>
            <a:xfrm>
              <a:off x="9328340" y="2046241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58kD</a:t>
              </a:r>
              <a:endParaRPr lang="zh-CN" altLang="en-US" sz="1200" dirty="0"/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1B526E6D-C6CE-4F2F-8D70-ED3157997195}"/>
                </a:ext>
              </a:extLst>
            </p:cNvPr>
            <p:cNvSpPr txBox="1"/>
            <p:nvPr/>
          </p:nvSpPr>
          <p:spPr>
            <a:xfrm>
              <a:off x="873188" y="3096745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35kD</a:t>
              </a:r>
              <a:endParaRPr lang="zh-CN" altLang="en-US" sz="1200" dirty="0"/>
            </a:p>
          </p:txBody>
        </p:sp>
        <p:sp>
          <p:nvSpPr>
            <p:cNvPr id="83" name="文本框 82">
              <a:extLst>
                <a:ext uri="{FF2B5EF4-FFF2-40B4-BE49-F238E27FC236}">
                  <a16:creationId xmlns:a16="http://schemas.microsoft.com/office/drawing/2014/main" id="{DD61E034-4538-4E44-A2E4-A2AED8431903}"/>
                </a:ext>
              </a:extLst>
            </p:cNvPr>
            <p:cNvSpPr txBox="1"/>
            <p:nvPr/>
          </p:nvSpPr>
          <p:spPr>
            <a:xfrm>
              <a:off x="897777" y="2194439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55kD</a:t>
              </a:r>
              <a:endParaRPr lang="zh-CN" altLang="en-US" sz="1200" dirty="0"/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03830848-4504-4064-816C-A636F16ED6F1}"/>
                </a:ext>
              </a:extLst>
            </p:cNvPr>
            <p:cNvSpPr txBox="1"/>
            <p:nvPr/>
          </p:nvSpPr>
          <p:spPr>
            <a:xfrm>
              <a:off x="148907" y="1911072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Cyp1a2</a:t>
              </a:r>
              <a:endParaRPr lang="zh-CN" altLang="en-US" dirty="0"/>
            </a:p>
          </p:txBody>
        </p:sp>
      </p:grpSp>
      <p:sp>
        <p:nvSpPr>
          <p:cNvPr id="88" name="Rectangle 128">
            <a:extLst>
              <a:ext uri="{FF2B5EF4-FFF2-40B4-BE49-F238E27FC236}">
                <a16:creationId xmlns:a16="http://schemas.microsoft.com/office/drawing/2014/main" id="{CA5883C9-0E87-4CEB-A7A5-D92780235442}"/>
              </a:ext>
            </a:extLst>
          </p:cNvPr>
          <p:cNvSpPr/>
          <p:nvPr/>
        </p:nvSpPr>
        <p:spPr>
          <a:xfrm>
            <a:off x="2043748" y="5394041"/>
            <a:ext cx="5580951" cy="349535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837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3D16D2-707E-435A-BAE9-DF93C505CDF0}"/>
              </a:ext>
            </a:extLst>
          </p:cNvPr>
          <p:cNvGrpSpPr/>
          <p:nvPr/>
        </p:nvGrpSpPr>
        <p:grpSpPr>
          <a:xfrm>
            <a:off x="599379" y="772745"/>
            <a:ext cx="10166256" cy="1764080"/>
            <a:chOff x="327920" y="1760452"/>
            <a:chExt cx="10166256" cy="1764080"/>
          </a:xfrm>
        </p:grpSpPr>
        <p:pic>
          <p:nvPicPr>
            <p:cNvPr id="4" name="图片 3" descr="人的脸&#10;&#10;低可信度描述已自动生成">
              <a:extLst>
                <a:ext uri="{FF2B5EF4-FFF2-40B4-BE49-F238E27FC236}">
                  <a16:creationId xmlns:a16="http://schemas.microsoft.com/office/drawing/2014/main" id="{41A92205-E417-439F-9901-0AAC90DBB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3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472" r="9809" b="39641"/>
            <a:stretch/>
          </p:blipFill>
          <p:spPr>
            <a:xfrm>
              <a:off x="1335366" y="1760452"/>
              <a:ext cx="8684165" cy="765957"/>
            </a:xfrm>
            <a:prstGeom prst="rect">
              <a:avLst/>
            </a:prstGeom>
          </p:spPr>
        </p:pic>
        <p:pic>
          <p:nvPicPr>
            <p:cNvPr id="3" name="图片 2" descr="张着嘴&#10;&#10;中度可信度描述已自动生成">
              <a:extLst>
                <a:ext uri="{FF2B5EF4-FFF2-40B4-BE49-F238E27FC236}">
                  <a16:creationId xmlns:a16="http://schemas.microsoft.com/office/drawing/2014/main" id="{906733CD-14AB-4631-9380-7B1DFB9AC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6" t="51402" r="6775"/>
            <a:stretch/>
          </p:blipFill>
          <p:spPr>
            <a:xfrm>
              <a:off x="1391237" y="2562445"/>
              <a:ext cx="8498112" cy="860902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>
              <a:off x="331704" y="2878201"/>
              <a:ext cx="10036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</a:p>
            <a:p>
              <a:endParaRPr lang="zh-CN" altLang="en-US" dirty="0"/>
            </a:p>
          </p:txBody>
        </p:sp>
        <p:sp>
          <p:nvSpPr>
            <p:cNvPr id="35" name="箭头: 右 34"/>
            <p:cNvSpPr/>
            <p:nvPr/>
          </p:nvSpPr>
          <p:spPr>
            <a:xfrm rot="10800000">
              <a:off x="9243218" y="2012039"/>
              <a:ext cx="604825" cy="176276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889349" y="2049176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52kD</a:t>
              </a:r>
              <a:endParaRPr lang="zh-CN" altLang="en-US" sz="1200" dirty="0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931676" y="3072464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35kD</a:t>
              </a:r>
              <a:endParaRPr lang="zh-CN" altLang="en-US" sz="1200" dirty="0"/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EE746326-0384-4C8B-A034-41A75376BBCE}"/>
                </a:ext>
              </a:extLst>
            </p:cNvPr>
            <p:cNvSpPr txBox="1"/>
            <p:nvPr/>
          </p:nvSpPr>
          <p:spPr>
            <a:xfrm>
              <a:off x="1163134" y="2304222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40kD</a:t>
              </a:r>
              <a:endParaRPr lang="zh-CN" altLang="en-US" sz="1200" dirty="0"/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867994B-60B6-4AB5-A565-B0265093527E}"/>
                </a:ext>
              </a:extLst>
            </p:cNvPr>
            <p:cNvSpPr txBox="1"/>
            <p:nvPr/>
          </p:nvSpPr>
          <p:spPr>
            <a:xfrm>
              <a:off x="1280891" y="1800483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55kD</a:t>
              </a:r>
              <a:endParaRPr lang="zh-CN" altLang="en-US" sz="1200" dirty="0"/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6A965609-1235-4831-88E4-8CB1EFDBF3A1}"/>
                </a:ext>
              </a:extLst>
            </p:cNvPr>
            <p:cNvSpPr txBox="1"/>
            <p:nvPr/>
          </p:nvSpPr>
          <p:spPr>
            <a:xfrm>
              <a:off x="327920" y="1892816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/>
                <a:t>ppara</a:t>
              </a:r>
              <a:endParaRPr lang="zh-CN" altLang="en-US" dirty="0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B73538A-B437-49AC-B3DE-3B870F02E7CE}"/>
              </a:ext>
            </a:extLst>
          </p:cNvPr>
          <p:cNvGrpSpPr/>
          <p:nvPr/>
        </p:nvGrpSpPr>
        <p:grpSpPr>
          <a:xfrm>
            <a:off x="1887374" y="4459580"/>
            <a:ext cx="8313030" cy="2412077"/>
            <a:chOff x="1755237" y="2360241"/>
            <a:chExt cx="8313030" cy="2412077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C5E6D58A-AEFD-4119-A478-C314277D881C}"/>
                </a:ext>
              </a:extLst>
            </p:cNvPr>
            <p:cNvGrpSpPr/>
            <p:nvPr/>
          </p:nvGrpSpPr>
          <p:grpSpPr>
            <a:xfrm>
              <a:off x="1755237" y="2885333"/>
              <a:ext cx="8313030" cy="1886985"/>
              <a:chOff x="1755237" y="2685415"/>
              <a:chExt cx="8313030" cy="1886985"/>
            </a:xfrm>
          </p:grpSpPr>
          <p:pic>
            <p:nvPicPr>
              <p:cNvPr id="44" name="图片 43" descr="草地上有只黑白色的照片&#10;&#10;中度可信度描述已自动生成">
                <a:extLst>
                  <a:ext uri="{FF2B5EF4-FFF2-40B4-BE49-F238E27FC236}">
                    <a16:creationId xmlns:a16="http://schemas.microsoft.com/office/drawing/2014/main" id="{260C3BEA-66E9-4005-AE3C-C7AB633DED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61000" contrast="-49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559" r="16811" b="41456"/>
              <a:stretch/>
            </p:blipFill>
            <p:spPr>
              <a:xfrm>
                <a:off x="1774049" y="2685415"/>
                <a:ext cx="8189460" cy="1026084"/>
              </a:xfrm>
              <a:prstGeom prst="rect">
                <a:avLst/>
              </a:prstGeom>
            </p:spPr>
          </p:pic>
          <p:pic>
            <p:nvPicPr>
              <p:cNvPr id="45" name="图片 44" descr="水中的倒影&#10;&#10;描述已自动生成">
                <a:extLst>
                  <a:ext uri="{FF2B5EF4-FFF2-40B4-BE49-F238E27FC236}">
                    <a16:creationId xmlns:a16="http://schemas.microsoft.com/office/drawing/2014/main" id="{0DD38ED5-BA1B-451F-967D-5DC9E6B438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41000" contrast="24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71" t="14028" r="10087" b="36355"/>
              <a:stretch/>
            </p:blipFill>
            <p:spPr>
              <a:xfrm>
                <a:off x="1755237" y="3711499"/>
                <a:ext cx="8313030" cy="860901"/>
              </a:xfrm>
              <a:prstGeom prst="rect">
                <a:avLst/>
              </a:prstGeom>
            </p:spPr>
          </p:pic>
        </p:grpSp>
        <p:grpSp>
          <p:nvGrpSpPr>
            <p:cNvPr id="70" name="组合 69">
              <a:extLst>
                <a:ext uri="{FF2B5EF4-FFF2-40B4-BE49-F238E27FC236}">
                  <a16:creationId xmlns:a16="http://schemas.microsoft.com/office/drawing/2014/main" id="{1C27151C-BA90-4839-8D11-90919D6DD08D}"/>
                </a:ext>
              </a:extLst>
            </p:cNvPr>
            <p:cNvGrpSpPr/>
            <p:nvPr/>
          </p:nvGrpSpPr>
          <p:grpSpPr>
            <a:xfrm>
              <a:off x="2706341" y="2360241"/>
              <a:ext cx="6880166" cy="747248"/>
              <a:chOff x="2232965" y="387646"/>
              <a:chExt cx="7084408" cy="982143"/>
            </a:xfrm>
          </p:grpSpPr>
          <p:sp>
            <p:nvSpPr>
              <p:cNvPr id="71" name="TextBox 61">
                <a:extLst>
                  <a:ext uri="{FF2B5EF4-FFF2-40B4-BE49-F238E27FC236}">
                    <a16:creationId xmlns:a16="http://schemas.microsoft.com/office/drawing/2014/main" id="{17715E39-C999-4814-976D-08B7C1016CA0}"/>
                  </a:ext>
                </a:extLst>
              </p:cNvPr>
              <p:cNvSpPr txBox="1"/>
              <p:nvPr/>
            </p:nvSpPr>
            <p:spPr>
              <a:xfrm rot="18728052">
                <a:off x="3052869" y="648802"/>
                <a:ext cx="854637" cy="348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MI-3</a:t>
                </a:r>
              </a:p>
            </p:txBody>
          </p:sp>
          <p:sp>
            <p:nvSpPr>
              <p:cNvPr id="72" name="TextBox 61">
                <a:extLst>
                  <a:ext uri="{FF2B5EF4-FFF2-40B4-BE49-F238E27FC236}">
                    <a16:creationId xmlns:a16="http://schemas.microsoft.com/office/drawing/2014/main" id="{E5A989F4-6FB6-4EBD-808A-59401EE76975}"/>
                  </a:ext>
                </a:extLst>
              </p:cNvPr>
              <p:cNvSpPr txBox="1"/>
              <p:nvPr/>
            </p:nvSpPr>
            <p:spPr>
              <a:xfrm rot="18728052">
                <a:off x="6174495" y="674889"/>
                <a:ext cx="854634" cy="348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Ma-3</a:t>
                </a:r>
              </a:p>
            </p:txBody>
          </p:sp>
          <p:grpSp>
            <p:nvGrpSpPr>
              <p:cNvPr id="73" name="组合 72">
                <a:extLst>
                  <a:ext uri="{FF2B5EF4-FFF2-40B4-BE49-F238E27FC236}">
                    <a16:creationId xmlns:a16="http://schemas.microsoft.com/office/drawing/2014/main" id="{0F9BD860-BE65-4C9F-BBA9-FED5B0AE818D}"/>
                  </a:ext>
                </a:extLst>
              </p:cNvPr>
              <p:cNvGrpSpPr/>
              <p:nvPr/>
            </p:nvGrpSpPr>
            <p:grpSpPr>
              <a:xfrm>
                <a:off x="2232965" y="387646"/>
                <a:ext cx="7084408" cy="982143"/>
                <a:chOff x="2232965" y="129030"/>
                <a:chExt cx="7084408" cy="982143"/>
              </a:xfrm>
            </p:grpSpPr>
            <p:grpSp>
              <p:nvGrpSpPr>
                <p:cNvPr id="74" name="Group 38">
                  <a:extLst>
                    <a:ext uri="{FF2B5EF4-FFF2-40B4-BE49-F238E27FC236}">
                      <a16:creationId xmlns:a16="http://schemas.microsoft.com/office/drawing/2014/main" id="{AC8420CD-58DA-419C-A420-91AA72295BAC}"/>
                    </a:ext>
                  </a:extLst>
                </p:cNvPr>
                <p:cNvGrpSpPr/>
                <p:nvPr/>
              </p:nvGrpSpPr>
              <p:grpSpPr>
                <a:xfrm>
                  <a:off x="2232965" y="133163"/>
                  <a:ext cx="1935193" cy="978010"/>
                  <a:chOff x="1330858" y="681464"/>
                  <a:chExt cx="889120" cy="978010"/>
                </a:xfrm>
              </p:grpSpPr>
              <p:sp>
                <p:nvSpPr>
                  <p:cNvPr id="87" name="TextBox 59">
                    <a:extLst>
                      <a:ext uri="{FF2B5EF4-FFF2-40B4-BE49-F238E27FC236}">
                        <a16:creationId xmlns:a16="http://schemas.microsoft.com/office/drawing/2014/main" id="{604FEE05-8739-4873-8CB3-2034EA4DEB47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983624" y="1028698"/>
                    <a:ext cx="854633" cy="1601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MI-1</a:t>
                    </a:r>
                  </a:p>
                </p:txBody>
              </p:sp>
              <p:sp>
                <p:nvSpPr>
                  <p:cNvPr id="88" name="TextBox 60">
                    <a:extLst>
                      <a:ext uri="{FF2B5EF4-FFF2-40B4-BE49-F238E27FC236}">
                        <a16:creationId xmlns:a16="http://schemas.microsoft.com/office/drawing/2014/main" id="{0EEB4289-89F5-45B5-9A44-C1971285E3C0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1285743" y="1093833"/>
                    <a:ext cx="854632" cy="27664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MI-2	</a:t>
                    </a:r>
                  </a:p>
                </p:txBody>
              </p:sp>
              <p:sp>
                <p:nvSpPr>
                  <p:cNvPr id="89" name="TextBox 61">
                    <a:extLst>
                      <a:ext uri="{FF2B5EF4-FFF2-40B4-BE49-F238E27FC236}">
                        <a16:creationId xmlns:a16="http://schemas.microsoft.com/office/drawing/2014/main" id="{13E835EB-862D-4564-B9F8-611A15C3BEEA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1712580" y="1047230"/>
                    <a:ext cx="854631" cy="1601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MI-4</a:t>
                    </a:r>
                  </a:p>
                </p:txBody>
              </p:sp>
            </p:grpSp>
            <p:grpSp>
              <p:nvGrpSpPr>
                <p:cNvPr id="75" name="Group 38">
                  <a:extLst>
                    <a:ext uri="{FF2B5EF4-FFF2-40B4-BE49-F238E27FC236}">
                      <a16:creationId xmlns:a16="http://schemas.microsoft.com/office/drawing/2014/main" id="{39ACE6ED-1C75-4804-9FF0-578721402CD7}"/>
                    </a:ext>
                  </a:extLst>
                </p:cNvPr>
                <p:cNvGrpSpPr/>
                <p:nvPr/>
              </p:nvGrpSpPr>
              <p:grpSpPr>
                <a:xfrm>
                  <a:off x="4361937" y="151706"/>
                  <a:ext cx="830399" cy="858343"/>
                  <a:chOff x="1327023" y="682778"/>
                  <a:chExt cx="381525" cy="858343"/>
                </a:xfrm>
              </p:grpSpPr>
              <p:sp>
                <p:nvSpPr>
                  <p:cNvPr id="85" name="TextBox 59">
                    <a:extLst>
                      <a:ext uri="{FF2B5EF4-FFF2-40B4-BE49-F238E27FC236}">
                        <a16:creationId xmlns:a16="http://schemas.microsoft.com/office/drawing/2014/main" id="{B482F734-6DE3-43DE-AD0C-E745341DD61E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979789" y="1033722"/>
                    <a:ext cx="854633" cy="1601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MI-5</a:t>
                    </a:r>
                  </a:p>
                </p:txBody>
              </p:sp>
              <p:sp>
                <p:nvSpPr>
                  <p:cNvPr id="86" name="TextBox 60">
                    <a:extLst>
                      <a:ext uri="{FF2B5EF4-FFF2-40B4-BE49-F238E27FC236}">
                        <a16:creationId xmlns:a16="http://schemas.microsoft.com/office/drawing/2014/main" id="{01C3A10E-D70D-41B3-BD95-289775D4C5F7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1201148" y="1030013"/>
                    <a:ext cx="854636" cy="1601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MI-6</a:t>
                    </a:r>
                  </a:p>
                </p:txBody>
              </p:sp>
            </p:grpSp>
            <p:grpSp>
              <p:nvGrpSpPr>
                <p:cNvPr id="76" name="Group 38">
                  <a:extLst>
                    <a:ext uri="{FF2B5EF4-FFF2-40B4-BE49-F238E27FC236}">
                      <a16:creationId xmlns:a16="http://schemas.microsoft.com/office/drawing/2014/main" id="{E0FA80E7-5753-4AF4-ABA7-0E3EA6179CA9}"/>
                    </a:ext>
                  </a:extLst>
                </p:cNvPr>
                <p:cNvGrpSpPr/>
                <p:nvPr/>
              </p:nvGrpSpPr>
              <p:grpSpPr>
                <a:xfrm>
                  <a:off x="5423017" y="158693"/>
                  <a:ext cx="1960140" cy="893576"/>
                  <a:chOff x="1336497" y="901424"/>
                  <a:chExt cx="900582" cy="893576"/>
                </a:xfrm>
              </p:grpSpPr>
              <p:sp>
                <p:nvSpPr>
                  <p:cNvPr id="82" name="TextBox 59">
                    <a:extLst>
                      <a:ext uri="{FF2B5EF4-FFF2-40B4-BE49-F238E27FC236}">
                        <a16:creationId xmlns:a16="http://schemas.microsoft.com/office/drawing/2014/main" id="{82F3117C-9F82-428E-97C7-D216DA152122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986954" y="1277350"/>
                    <a:ext cx="854634" cy="15554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Ma-1</a:t>
                    </a:r>
                  </a:p>
                </p:txBody>
              </p:sp>
              <p:sp>
                <p:nvSpPr>
                  <p:cNvPr id="83" name="TextBox 60">
                    <a:extLst>
                      <a:ext uri="{FF2B5EF4-FFF2-40B4-BE49-F238E27FC236}">
                        <a16:creationId xmlns:a16="http://schemas.microsoft.com/office/drawing/2014/main" id="{DA4DAFF1-737A-4341-AB24-D6BA938BE6EE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1215465" y="1248658"/>
                    <a:ext cx="854634" cy="1601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Ma-2</a:t>
                    </a:r>
                  </a:p>
                </p:txBody>
              </p:sp>
              <p:sp>
                <p:nvSpPr>
                  <p:cNvPr id="84" name="TextBox 61">
                    <a:extLst>
                      <a:ext uri="{FF2B5EF4-FFF2-40B4-BE49-F238E27FC236}">
                        <a16:creationId xmlns:a16="http://schemas.microsoft.com/office/drawing/2014/main" id="{A93B3837-922E-4BE9-B9E6-6B5251B711A3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1729680" y="1287600"/>
                    <a:ext cx="854634" cy="1601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Ma-4</a:t>
                    </a:r>
                  </a:p>
                </p:txBody>
              </p:sp>
            </p:grpSp>
            <p:grpSp>
              <p:nvGrpSpPr>
                <p:cNvPr id="77" name="Group 38">
                  <a:extLst>
                    <a:ext uri="{FF2B5EF4-FFF2-40B4-BE49-F238E27FC236}">
                      <a16:creationId xmlns:a16="http://schemas.microsoft.com/office/drawing/2014/main" id="{BE2160CE-38E1-40A0-8BF6-5F3A680441A4}"/>
                    </a:ext>
                  </a:extLst>
                </p:cNvPr>
                <p:cNvGrpSpPr/>
                <p:nvPr/>
              </p:nvGrpSpPr>
              <p:grpSpPr>
                <a:xfrm>
                  <a:off x="7546713" y="153576"/>
                  <a:ext cx="893163" cy="870874"/>
                  <a:chOff x="1356817" y="697045"/>
                  <a:chExt cx="410362" cy="870874"/>
                </a:xfrm>
              </p:grpSpPr>
              <p:sp>
                <p:nvSpPr>
                  <p:cNvPr id="80" name="TextBox 59">
                    <a:extLst>
                      <a:ext uri="{FF2B5EF4-FFF2-40B4-BE49-F238E27FC236}">
                        <a16:creationId xmlns:a16="http://schemas.microsoft.com/office/drawing/2014/main" id="{129901DE-7961-4F1E-B6E5-02372CA0F95C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1009583" y="1060520"/>
                    <a:ext cx="854633" cy="1601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Ma-5</a:t>
                    </a:r>
                  </a:p>
                </p:txBody>
              </p:sp>
              <p:sp>
                <p:nvSpPr>
                  <p:cNvPr id="81" name="TextBox 60">
                    <a:extLst>
                      <a:ext uri="{FF2B5EF4-FFF2-40B4-BE49-F238E27FC236}">
                        <a16:creationId xmlns:a16="http://schemas.microsoft.com/office/drawing/2014/main" id="{516FCBAC-5BC6-47FC-B7FF-66C536CBF9ED}"/>
                      </a:ext>
                    </a:extLst>
                  </p:cNvPr>
                  <p:cNvSpPr txBox="1"/>
                  <p:nvPr/>
                </p:nvSpPr>
                <p:spPr>
                  <a:xfrm rot="18728052">
                    <a:off x="1259779" y="1044280"/>
                    <a:ext cx="854635" cy="16016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sz="1600" dirty="0"/>
                      <a:t>Ma-6</a:t>
                    </a:r>
                  </a:p>
                </p:txBody>
              </p:sp>
            </p:grpSp>
            <p:sp>
              <p:nvSpPr>
                <p:cNvPr id="78" name="TextBox 60">
                  <a:extLst>
                    <a:ext uri="{FF2B5EF4-FFF2-40B4-BE49-F238E27FC236}">
                      <a16:creationId xmlns:a16="http://schemas.microsoft.com/office/drawing/2014/main" id="{23D94056-6961-44A5-A052-FEB02993FE50}"/>
                    </a:ext>
                  </a:extLst>
                </p:cNvPr>
                <p:cNvSpPr txBox="1"/>
                <p:nvPr/>
              </p:nvSpPr>
              <p:spPr>
                <a:xfrm rot="18728052">
                  <a:off x="8264461" y="382046"/>
                  <a:ext cx="854635" cy="34860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Ma-7</a:t>
                  </a:r>
                </a:p>
              </p:txBody>
            </p:sp>
            <p:sp>
              <p:nvSpPr>
                <p:cNvPr id="79" name="TextBox 60">
                  <a:extLst>
                    <a:ext uri="{FF2B5EF4-FFF2-40B4-BE49-F238E27FC236}">
                      <a16:creationId xmlns:a16="http://schemas.microsoft.com/office/drawing/2014/main" id="{B542B1C9-86A2-4B62-8764-6B02BE54D073}"/>
                    </a:ext>
                  </a:extLst>
                </p:cNvPr>
                <p:cNvSpPr txBox="1"/>
                <p:nvPr/>
              </p:nvSpPr>
              <p:spPr>
                <a:xfrm rot="18728052">
                  <a:off x="8715753" y="425220"/>
                  <a:ext cx="854635" cy="34860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Ma-8</a:t>
                  </a:r>
                </a:p>
              </p:txBody>
            </p:sp>
          </p:grpSp>
        </p:grp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A6FACAEC-73F3-48BD-8399-93D538215834}"/>
              </a:ext>
            </a:extLst>
          </p:cNvPr>
          <p:cNvGrpSpPr/>
          <p:nvPr/>
        </p:nvGrpSpPr>
        <p:grpSpPr>
          <a:xfrm>
            <a:off x="2558821" y="156163"/>
            <a:ext cx="6875286" cy="860242"/>
            <a:chOff x="2237990" y="154793"/>
            <a:chExt cx="7079383" cy="1130662"/>
          </a:xfrm>
        </p:grpSpPr>
        <p:sp>
          <p:nvSpPr>
            <p:cNvPr id="38" name="TextBox 61"/>
            <p:cNvSpPr txBox="1"/>
            <p:nvPr/>
          </p:nvSpPr>
          <p:spPr>
            <a:xfrm rot="18728052">
              <a:off x="3052869" y="448490"/>
              <a:ext cx="854635" cy="3486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/>
                <a:t>Ma-3</a:t>
              </a:r>
            </a:p>
          </p:txBody>
        </p:sp>
        <p:sp>
          <p:nvSpPr>
            <p:cNvPr id="57" name="TextBox 61">
              <a:extLst>
                <a:ext uri="{FF2B5EF4-FFF2-40B4-BE49-F238E27FC236}">
                  <a16:creationId xmlns:a16="http://schemas.microsoft.com/office/drawing/2014/main" id="{5528392C-10BE-4362-B003-50BBA99D06E9}"/>
                </a:ext>
              </a:extLst>
            </p:cNvPr>
            <p:cNvSpPr txBox="1"/>
            <p:nvPr/>
          </p:nvSpPr>
          <p:spPr>
            <a:xfrm rot="18728052">
              <a:off x="6174495" y="412833"/>
              <a:ext cx="85463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/>
                <a:t>Mi-1</a:t>
              </a:r>
            </a:p>
          </p:txBody>
        </p: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1F1E804D-54AB-410A-8219-CE2DA41632B6}"/>
                </a:ext>
              </a:extLst>
            </p:cNvPr>
            <p:cNvGrpSpPr/>
            <p:nvPr/>
          </p:nvGrpSpPr>
          <p:grpSpPr>
            <a:xfrm>
              <a:off x="2237990" y="256394"/>
              <a:ext cx="7079383" cy="1029061"/>
              <a:chOff x="2237990" y="-2222"/>
              <a:chExt cx="7079383" cy="1029061"/>
            </a:xfrm>
          </p:grpSpPr>
          <p:grpSp>
            <p:nvGrpSpPr>
              <p:cNvPr id="9" name="Group 38"/>
              <p:cNvGrpSpPr/>
              <p:nvPr/>
            </p:nvGrpSpPr>
            <p:grpSpPr>
              <a:xfrm>
                <a:off x="2237990" y="7025"/>
                <a:ext cx="1930169" cy="937224"/>
                <a:chOff x="1333167" y="555326"/>
                <a:chExt cx="886812" cy="937224"/>
              </a:xfrm>
            </p:grpSpPr>
            <p:sp>
              <p:nvSpPr>
                <p:cNvPr id="18" name="TextBox 59"/>
                <p:cNvSpPr txBox="1"/>
                <p:nvPr/>
              </p:nvSpPr>
              <p:spPr>
                <a:xfrm rot="18728052">
                  <a:off x="983624" y="908593"/>
                  <a:ext cx="854634" cy="1555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Ma-1</a:t>
                  </a:r>
                </a:p>
              </p:txBody>
            </p:sp>
            <p:sp>
              <p:nvSpPr>
                <p:cNvPr id="19" name="TextBox 60"/>
                <p:cNvSpPr txBox="1"/>
                <p:nvPr/>
              </p:nvSpPr>
              <p:spPr>
                <a:xfrm rot="18728052">
                  <a:off x="1285743" y="926908"/>
                  <a:ext cx="854634" cy="27664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Ma-2	</a:t>
                  </a:r>
                </a:p>
              </p:txBody>
            </p:sp>
            <p:sp>
              <p:nvSpPr>
                <p:cNvPr id="20" name="TextBox 61"/>
                <p:cNvSpPr txBox="1"/>
                <p:nvPr/>
              </p:nvSpPr>
              <p:spPr>
                <a:xfrm rot="18728052">
                  <a:off x="1712580" y="902560"/>
                  <a:ext cx="854634" cy="160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Ma-4</a:t>
                  </a:r>
                </a:p>
              </p:txBody>
            </p:sp>
          </p:grpSp>
          <p:grpSp>
            <p:nvGrpSpPr>
              <p:cNvPr id="21" name="Group 38"/>
              <p:cNvGrpSpPr/>
              <p:nvPr/>
            </p:nvGrpSpPr>
            <p:grpSpPr>
              <a:xfrm>
                <a:off x="4361938" y="7041"/>
                <a:ext cx="830397" cy="858343"/>
                <a:chOff x="1327023" y="538113"/>
                <a:chExt cx="381524" cy="858343"/>
              </a:xfrm>
            </p:grpSpPr>
            <p:sp>
              <p:nvSpPr>
                <p:cNvPr id="22" name="TextBox 59"/>
                <p:cNvSpPr txBox="1"/>
                <p:nvPr/>
              </p:nvSpPr>
              <p:spPr>
                <a:xfrm rot="18728052">
                  <a:off x="979789" y="889056"/>
                  <a:ext cx="854634" cy="160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Ma-5</a:t>
                  </a:r>
                </a:p>
              </p:txBody>
            </p:sp>
            <p:sp>
              <p:nvSpPr>
                <p:cNvPr id="23" name="TextBox 60"/>
                <p:cNvSpPr txBox="1"/>
                <p:nvPr/>
              </p:nvSpPr>
              <p:spPr>
                <a:xfrm rot="18728052">
                  <a:off x="1201148" y="885347"/>
                  <a:ext cx="854634" cy="160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Ma-6</a:t>
                  </a:r>
                </a:p>
              </p:txBody>
            </p:sp>
          </p:grpSp>
          <p:grpSp>
            <p:nvGrpSpPr>
              <p:cNvPr id="42" name="Group 38">
                <a:extLst>
                  <a:ext uri="{FF2B5EF4-FFF2-40B4-BE49-F238E27FC236}">
                    <a16:creationId xmlns:a16="http://schemas.microsoft.com/office/drawing/2014/main" id="{CC29EB01-E8AE-45FF-8B69-94154BD77640}"/>
                  </a:ext>
                </a:extLst>
              </p:cNvPr>
              <p:cNvGrpSpPr/>
              <p:nvPr/>
            </p:nvGrpSpPr>
            <p:grpSpPr>
              <a:xfrm>
                <a:off x="5417993" y="7026"/>
                <a:ext cx="1960143" cy="917272"/>
                <a:chOff x="1334188" y="749757"/>
                <a:chExt cx="900583" cy="917272"/>
              </a:xfrm>
            </p:grpSpPr>
            <p:sp>
              <p:nvSpPr>
                <p:cNvPr id="51" name="TextBox 59">
                  <a:extLst>
                    <a:ext uri="{FF2B5EF4-FFF2-40B4-BE49-F238E27FC236}">
                      <a16:creationId xmlns:a16="http://schemas.microsoft.com/office/drawing/2014/main" id="{B9C17F9F-F47B-4F93-9DCD-C3654E0F4E9C}"/>
                    </a:ext>
                  </a:extLst>
                </p:cNvPr>
                <p:cNvSpPr txBox="1"/>
                <p:nvPr/>
              </p:nvSpPr>
              <p:spPr>
                <a:xfrm rot="18728052">
                  <a:off x="986954" y="1096991"/>
                  <a:ext cx="854634" cy="160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Ma-7</a:t>
                  </a:r>
                </a:p>
              </p:txBody>
            </p:sp>
            <p:sp>
              <p:nvSpPr>
                <p:cNvPr id="52" name="TextBox 60">
                  <a:extLst>
                    <a:ext uri="{FF2B5EF4-FFF2-40B4-BE49-F238E27FC236}">
                      <a16:creationId xmlns:a16="http://schemas.microsoft.com/office/drawing/2014/main" id="{0AFB5CFA-5D44-493A-A464-9BF9008ACB11}"/>
                    </a:ext>
                  </a:extLst>
                </p:cNvPr>
                <p:cNvSpPr txBox="1"/>
                <p:nvPr/>
              </p:nvSpPr>
              <p:spPr>
                <a:xfrm rot="18728052">
                  <a:off x="1215465" y="1159629"/>
                  <a:ext cx="854634" cy="160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Ma-8</a:t>
                  </a:r>
                </a:p>
              </p:txBody>
            </p:sp>
            <p:sp>
              <p:nvSpPr>
                <p:cNvPr id="53" name="TextBox 61">
                  <a:extLst>
                    <a:ext uri="{FF2B5EF4-FFF2-40B4-BE49-F238E27FC236}">
                      <a16:creationId xmlns:a16="http://schemas.microsoft.com/office/drawing/2014/main" id="{D5108917-14EA-4241-93A9-95A5187D8E76}"/>
                    </a:ext>
                  </a:extLst>
                </p:cNvPr>
                <p:cNvSpPr txBox="1"/>
                <p:nvPr/>
              </p:nvSpPr>
              <p:spPr>
                <a:xfrm rot="18728052">
                  <a:off x="1729680" y="1111857"/>
                  <a:ext cx="854634" cy="15554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Mi-2</a:t>
                  </a:r>
                </a:p>
              </p:txBody>
            </p:sp>
          </p:grpSp>
          <p:grpSp>
            <p:nvGrpSpPr>
              <p:cNvPr id="54" name="Group 38">
                <a:extLst>
                  <a:ext uri="{FF2B5EF4-FFF2-40B4-BE49-F238E27FC236}">
                    <a16:creationId xmlns:a16="http://schemas.microsoft.com/office/drawing/2014/main" id="{B704F01F-0903-438F-B611-1C5C13534E55}"/>
                  </a:ext>
                </a:extLst>
              </p:cNvPr>
              <p:cNvGrpSpPr/>
              <p:nvPr/>
            </p:nvGrpSpPr>
            <p:grpSpPr>
              <a:xfrm>
                <a:off x="7546714" y="-2222"/>
                <a:ext cx="893161" cy="926520"/>
                <a:chOff x="1356817" y="541247"/>
                <a:chExt cx="410361" cy="926520"/>
              </a:xfrm>
            </p:grpSpPr>
            <p:sp>
              <p:nvSpPr>
                <p:cNvPr id="55" name="TextBox 59">
                  <a:extLst>
                    <a:ext uri="{FF2B5EF4-FFF2-40B4-BE49-F238E27FC236}">
                      <a16:creationId xmlns:a16="http://schemas.microsoft.com/office/drawing/2014/main" id="{18CE9D6A-8851-4966-8D87-995F4F568F21}"/>
                    </a:ext>
                  </a:extLst>
                </p:cNvPr>
                <p:cNvSpPr txBox="1"/>
                <p:nvPr/>
              </p:nvSpPr>
              <p:spPr>
                <a:xfrm rot="18728052">
                  <a:off x="1009583" y="960367"/>
                  <a:ext cx="854634" cy="160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Mi-3</a:t>
                  </a:r>
                </a:p>
              </p:txBody>
            </p:sp>
            <p:sp>
              <p:nvSpPr>
                <p:cNvPr id="56" name="TextBox 60">
                  <a:extLst>
                    <a:ext uri="{FF2B5EF4-FFF2-40B4-BE49-F238E27FC236}">
                      <a16:creationId xmlns:a16="http://schemas.microsoft.com/office/drawing/2014/main" id="{9FC421C3-067A-40CA-8C25-15C6B8806727}"/>
                    </a:ext>
                  </a:extLst>
                </p:cNvPr>
                <p:cNvSpPr txBox="1"/>
                <p:nvPr/>
              </p:nvSpPr>
              <p:spPr>
                <a:xfrm rot="18728052">
                  <a:off x="1259779" y="888481"/>
                  <a:ext cx="854634" cy="160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dirty="0"/>
                    <a:t>Mi-4</a:t>
                  </a:r>
                </a:p>
              </p:txBody>
            </p:sp>
          </p:grpSp>
          <p:sp>
            <p:nvSpPr>
              <p:cNvPr id="31" name="TextBox 60">
                <a:extLst>
                  <a:ext uri="{FF2B5EF4-FFF2-40B4-BE49-F238E27FC236}">
                    <a16:creationId xmlns:a16="http://schemas.microsoft.com/office/drawing/2014/main" id="{43641535-9A7C-4E63-AA3C-828F9B59CDDE}"/>
                  </a:ext>
                </a:extLst>
              </p:cNvPr>
              <p:cNvSpPr txBox="1"/>
              <p:nvPr/>
            </p:nvSpPr>
            <p:spPr>
              <a:xfrm rot="18728052">
                <a:off x="8264461" y="382046"/>
                <a:ext cx="854635" cy="348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Mi-5</a:t>
                </a:r>
              </a:p>
            </p:txBody>
          </p:sp>
          <p:sp>
            <p:nvSpPr>
              <p:cNvPr id="32" name="TextBox 60">
                <a:extLst>
                  <a:ext uri="{FF2B5EF4-FFF2-40B4-BE49-F238E27FC236}">
                    <a16:creationId xmlns:a16="http://schemas.microsoft.com/office/drawing/2014/main" id="{D65E943E-0810-4317-98A9-335F9CD93632}"/>
                  </a:ext>
                </a:extLst>
              </p:cNvPr>
              <p:cNvSpPr txBox="1"/>
              <p:nvPr/>
            </p:nvSpPr>
            <p:spPr>
              <a:xfrm rot="18728052">
                <a:off x="8715753" y="425220"/>
                <a:ext cx="854635" cy="348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Mi-6</a:t>
                </a:r>
              </a:p>
            </p:txBody>
          </p:sp>
        </p:grpSp>
      </p:grpSp>
      <p:sp>
        <p:nvSpPr>
          <p:cNvPr id="33" name="文本框 33">
            <a:extLst>
              <a:ext uri="{FF2B5EF4-FFF2-40B4-BE49-F238E27FC236}">
                <a16:creationId xmlns:a16="http://schemas.microsoft.com/office/drawing/2014/main" id="{145888A0-9ADE-4C0D-A25C-70F6C85B7E8A}"/>
              </a:ext>
            </a:extLst>
          </p:cNvPr>
          <p:cNvSpPr txBox="1"/>
          <p:nvPr/>
        </p:nvSpPr>
        <p:spPr>
          <a:xfrm>
            <a:off x="81293" y="28395"/>
            <a:ext cx="4643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Figure 4E PPARα Human samples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ADD15A2-AB62-49B4-A22F-7DE68933D8C4}"/>
              </a:ext>
            </a:extLst>
          </p:cNvPr>
          <p:cNvGrpSpPr/>
          <p:nvPr/>
        </p:nvGrpSpPr>
        <p:grpSpPr>
          <a:xfrm>
            <a:off x="645427" y="2530220"/>
            <a:ext cx="9795654" cy="2080142"/>
            <a:chOff x="659034" y="2713631"/>
            <a:chExt cx="9795654" cy="2080142"/>
          </a:xfrm>
        </p:grpSpPr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D3C077D0-D7B2-4320-A60A-44940689C4FF}"/>
                </a:ext>
              </a:extLst>
            </p:cNvPr>
            <p:cNvGrpSpPr/>
            <p:nvPr/>
          </p:nvGrpSpPr>
          <p:grpSpPr>
            <a:xfrm>
              <a:off x="2024897" y="2713631"/>
              <a:ext cx="8429791" cy="2080142"/>
              <a:chOff x="1450654" y="2772362"/>
              <a:chExt cx="8429791" cy="2080142"/>
            </a:xfrm>
          </p:grpSpPr>
          <p:pic>
            <p:nvPicPr>
              <p:cNvPr id="65" name="图片 64" descr="黑白色的鸟&#10;&#10;描述已自动生成">
                <a:extLst>
                  <a:ext uri="{FF2B5EF4-FFF2-40B4-BE49-F238E27FC236}">
                    <a16:creationId xmlns:a16="http://schemas.microsoft.com/office/drawing/2014/main" id="{5E49A5A9-4546-4A31-8709-F692E7C229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59000" contrast="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0814" r="19126" b="29082"/>
              <a:stretch/>
            </p:blipFill>
            <p:spPr>
              <a:xfrm>
                <a:off x="1450654" y="2772362"/>
                <a:ext cx="8234005" cy="1093522"/>
              </a:xfrm>
              <a:prstGeom prst="rect">
                <a:avLst/>
              </a:prstGeom>
            </p:spPr>
          </p:pic>
          <p:pic>
            <p:nvPicPr>
              <p:cNvPr id="66" name="图片 65" descr="木船上&#10;&#10;低可信度描述已自动生成">
                <a:extLst>
                  <a:ext uri="{FF2B5EF4-FFF2-40B4-BE49-F238E27FC236}">
                    <a16:creationId xmlns:a16="http://schemas.microsoft.com/office/drawing/2014/main" id="{81305C08-E09C-4FEC-A8DB-615A3651EE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56000" contrast="34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23" t="28656" r="11086" b="30536"/>
              <a:stretch/>
            </p:blipFill>
            <p:spPr>
              <a:xfrm>
                <a:off x="1456408" y="3758982"/>
                <a:ext cx="8424037" cy="1093522"/>
              </a:xfrm>
              <a:prstGeom prst="rect">
                <a:avLst/>
              </a:prstGeom>
            </p:spPr>
          </p:pic>
        </p:grp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FBCA3DA1-3687-4B76-B955-E265C5D68EDD}"/>
                </a:ext>
              </a:extLst>
            </p:cNvPr>
            <p:cNvSpPr txBox="1"/>
            <p:nvPr/>
          </p:nvSpPr>
          <p:spPr>
            <a:xfrm>
              <a:off x="678227" y="3974474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GAPDH</a:t>
              </a:r>
              <a:endParaRPr lang="zh-CN" altLang="en-US" dirty="0"/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5286243E-D314-4E65-9701-45FD6C3C5775}"/>
                </a:ext>
              </a:extLst>
            </p:cNvPr>
            <p:cNvSpPr txBox="1"/>
            <p:nvPr/>
          </p:nvSpPr>
          <p:spPr>
            <a:xfrm>
              <a:off x="1505548" y="4083441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35kD</a:t>
              </a:r>
              <a:endParaRPr lang="zh-CN" altLang="en-US" sz="1200" dirty="0"/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22A00F9F-CF84-4414-A6B1-2A55DDA48572}"/>
                </a:ext>
              </a:extLst>
            </p:cNvPr>
            <p:cNvSpPr txBox="1"/>
            <p:nvPr/>
          </p:nvSpPr>
          <p:spPr>
            <a:xfrm>
              <a:off x="1505548" y="3474347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40kD</a:t>
              </a:r>
              <a:endParaRPr lang="zh-CN" altLang="en-US" sz="1200" dirty="0"/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F5BF6C93-3312-4154-B386-4D483E9956D8}"/>
                </a:ext>
              </a:extLst>
            </p:cNvPr>
            <p:cNvSpPr txBox="1"/>
            <p:nvPr/>
          </p:nvSpPr>
          <p:spPr>
            <a:xfrm>
              <a:off x="1539463" y="2761586"/>
              <a:ext cx="604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55kD</a:t>
              </a:r>
              <a:endParaRPr lang="zh-CN" altLang="en-US" sz="1200" dirty="0"/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6B0C8905-8937-49AA-B3E1-16EC1D2C40FD}"/>
                </a:ext>
              </a:extLst>
            </p:cNvPr>
            <p:cNvSpPr txBox="1"/>
            <p:nvPr/>
          </p:nvSpPr>
          <p:spPr>
            <a:xfrm>
              <a:off x="659034" y="3020751"/>
              <a:ext cx="1003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/>
                <a:t>ppara</a:t>
              </a:r>
              <a:endParaRPr lang="zh-CN" altLang="en-US" dirty="0"/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ACBF720C-6B5F-4914-B44A-41A032664B4C}"/>
              </a:ext>
            </a:extLst>
          </p:cNvPr>
          <p:cNvGrpSpPr/>
          <p:nvPr/>
        </p:nvGrpSpPr>
        <p:grpSpPr>
          <a:xfrm>
            <a:off x="45371" y="785846"/>
            <a:ext cx="1099098" cy="4349671"/>
            <a:chOff x="45371" y="785846"/>
            <a:chExt cx="1099098" cy="4349671"/>
          </a:xfrm>
        </p:grpSpPr>
        <p:grpSp>
          <p:nvGrpSpPr>
            <p:cNvPr id="34" name="Group 50">
              <a:extLst>
                <a:ext uri="{FF2B5EF4-FFF2-40B4-BE49-F238E27FC236}">
                  <a16:creationId xmlns:a16="http://schemas.microsoft.com/office/drawing/2014/main" id="{C5E469A6-41C4-4239-8860-DC5BB0722EFD}"/>
                </a:ext>
              </a:extLst>
            </p:cNvPr>
            <p:cNvGrpSpPr/>
            <p:nvPr/>
          </p:nvGrpSpPr>
          <p:grpSpPr>
            <a:xfrm>
              <a:off x="70599" y="785846"/>
              <a:ext cx="1073870" cy="2144312"/>
              <a:chOff x="-17661" y="1028432"/>
              <a:chExt cx="1073870" cy="2144312"/>
            </a:xfrm>
          </p:grpSpPr>
          <p:sp>
            <p:nvSpPr>
              <p:cNvPr id="37" name="文本框 33">
                <a:extLst>
                  <a:ext uri="{FF2B5EF4-FFF2-40B4-BE49-F238E27FC236}">
                    <a16:creationId xmlns:a16="http://schemas.microsoft.com/office/drawing/2014/main" id="{03591D79-810D-4DBE-8591-11F98B2EC1B9}"/>
                  </a:ext>
                </a:extLst>
              </p:cNvPr>
              <p:cNvSpPr txBox="1"/>
              <p:nvPr/>
            </p:nvSpPr>
            <p:spPr>
              <a:xfrm>
                <a:off x="-17660" y="1028432"/>
                <a:ext cx="10738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Repeat 1</a:t>
                </a:r>
              </a:p>
            </p:txBody>
          </p:sp>
          <p:sp>
            <p:nvSpPr>
              <p:cNvPr id="39" name="文本框 33">
                <a:extLst>
                  <a:ext uri="{FF2B5EF4-FFF2-40B4-BE49-F238E27FC236}">
                    <a16:creationId xmlns:a16="http://schemas.microsoft.com/office/drawing/2014/main" id="{484F750C-6248-4D81-80E9-7F7CABC741D5}"/>
                  </a:ext>
                </a:extLst>
              </p:cNvPr>
              <p:cNvSpPr txBox="1"/>
              <p:nvPr/>
            </p:nvSpPr>
            <p:spPr>
              <a:xfrm>
                <a:off x="-17661" y="2803412"/>
                <a:ext cx="10738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/>
                  <a:t>Repeat 2</a:t>
                </a:r>
              </a:p>
            </p:txBody>
          </p:sp>
        </p:grpSp>
        <p:sp>
          <p:nvSpPr>
            <p:cNvPr id="40" name="文本框 33">
              <a:extLst>
                <a:ext uri="{FF2B5EF4-FFF2-40B4-BE49-F238E27FC236}">
                  <a16:creationId xmlns:a16="http://schemas.microsoft.com/office/drawing/2014/main" id="{3DD2F017-AE22-4EAD-84C6-2ADF3032B597}"/>
                </a:ext>
              </a:extLst>
            </p:cNvPr>
            <p:cNvSpPr txBox="1"/>
            <p:nvPr/>
          </p:nvSpPr>
          <p:spPr>
            <a:xfrm>
              <a:off x="45371" y="4722471"/>
              <a:ext cx="1073869" cy="413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3</a:t>
              </a:r>
            </a:p>
          </p:txBody>
        </p:sp>
      </p:grpSp>
      <p:sp>
        <p:nvSpPr>
          <p:cNvPr id="43" name="矩形 42">
            <a:extLst>
              <a:ext uri="{FF2B5EF4-FFF2-40B4-BE49-F238E27FC236}">
                <a16:creationId xmlns:a16="http://schemas.microsoft.com/office/drawing/2014/main" id="{988508D4-A863-4FF8-9EA3-F41949B57AF6}"/>
              </a:ext>
            </a:extLst>
          </p:cNvPr>
          <p:cNvSpPr/>
          <p:nvPr/>
        </p:nvSpPr>
        <p:spPr>
          <a:xfrm>
            <a:off x="2447301" y="1052297"/>
            <a:ext cx="3893864" cy="18890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9802FF05-8DF5-4C76-AE8F-0DB4A4813ED2}"/>
              </a:ext>
            </a:extLst>
          </p:cNvPr>
          <p:cNvSpPr/>
          <p:nvPr/>
        </p:nvSpPr>
        <p:spPr>
          <a:xfrm>
            <a:off x="2447301" y="2738487"/>
            <a:ext cx="7243036" cy="169274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74768975-32AD-4664-ABE3-B24D8D2984CC}"/>
              </a:ext>
            </a:extLst>
          </p:cNvPr>
          <p:cNvSpPr txBox="1"/>
          <p:nvPr/>
        </p:nvSpPr>
        <p:spPr>
          <a:xfrm>
            <a:off x="701304" y="5865102"/>
            <a:ext cx="100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GAPDH</a:t>
            </a:r>
            <a:endParaRPr lang="zh-CN" altLang="en-US" dirty="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8C13E4F8-3299-44B6-A12A-9C54604D2BBA}"/>
              </a:ext>
            </a:extLst>
          </p:cNvPr>
          <p:cNvSpPr txBox="1"/>
          <p:nvPr/>
        </p:nvSpPr>
        <p:spPr>
          <a:xfrm>
            <a:off x="1522324" y="6464652"/>
            <a:ext cx="6048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35kD</a:t>
            </a:r>
            <a:endParaRPr lang="zh-CN" altLang="en-US" sz="1200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51CDECEB-D6EA-410E-99B5-9AF3506339E7}"/>
              </a:ext>
            </a:extLst>
          </p:cNvPr>
          <p:cNvSpPr txBox="1"/>
          <p:nvPr/>
        </p:nvSpPr>
        <p:spPr>
          <a:xfrm>
            <a:off x="1471635" y="5780616"/>
            <a:ext cx="6048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40kD</a:t>
            </a:r>
            <a:endParaRPr lang="zh-CN" altLang="en-US" sz="1200" dirty="0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85CB772C-FDFE-4DAA-B084-471929533777}"/>
              </a:ext>
            </a:extLst>
          </p:cNvPr>
          <p:cNvSpPr txBox="1"/>
          <p:nvPr/>
        </p:nvSpPr>
        <p:spPr>
          <a:xfrm>
            <a:off x="1471635" y="5122099"/>
            <a:ext cx="6048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55kD</a:t>
            </a:r>
            <a:endParaRPr lang="zh-CN" altLang="en-US" sz="1200" dirty="0"/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36323C68-4E41-468A-8219-F8CB8FB0B484}"/>
              </a:ext>
            </a:extLst>
          </p:cNvPr>
          <p:cNvSpPr txBox="1"/>
          <p:nvPr/>
        </p:nvSpPr>
        <p:spPr>
          <a:xfrm>
            <a:off x="701304" y="5089164"/>
            <a:ext cx="100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ppara</a:t>
            </a:r>
            <a:endParaRPr lang="zh-CN" altLang="en-US" dirty="0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D438B756-5BD1-4742-B2AC-7B562E758458}"/>
              </a:ext>
            </a:extLst>
          </p:cNvPr>
          <p:cNvSpPr/>
          <p:nvPr/>
        </p:nvSpPr>
        <p:spPr>
          <a:xfrm>
            <a:off x="2428857" y="5151608"/>
            <a:ext cx="7405251" cy="223437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箭头: 右 67">
            <a:extLst>
              <a:ext uri="{FF2B5EF4-FFF2-40B4-BE49-F238E27FC236}">
                <a16:creationId xmlns:a16="http://schemas.microsoft.com/office/drawing/2014/main" id="{325DD0EC-5548-48B9-BF0F-4866E5CCC8C9}"/>
              </a:ext>
            </a:extLst>
          </p:cNvPr>
          <p:cNvSpPr/>
          <p:nvPr/>
        </p:nvSpPr>
        <p:spPr>
          <a:xfrm rot="10800000">
            <a:off x="9895361" y="5205036"/>
            <a:ext cx="604825" cy="17627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9" name="箭头: 右 68">
            <a:extLst>
              <a:ext uri="{FF2B5EF4-FFF2-40B4-BE49-F238E27FC236}">
                <a16:creationId xmlns:a16="http://schemas.microsoft.com/office/drawing/2014/main" id="{07EE7038-2257-47A8-ACF6-7A85B0F06ABF}"/>
              </a:ext>
            </a:extLst>
          </p:cNvPr>
          <p:cNvSpPr/>
          <p:nvPr/>
        </p:nvSpPr>
        <p:spPr>
          <a:xfrm rot="10800000">
            <a:off x="9744699" y="2742691"/>
            <a:ext cx="604825" cy="17627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82ACA1C0-A914-49C6-BB9F-31F1E6940FD8}"/>
              </a:ext>
            </a:extLst>
          </p:cNvPr>
          <p:cNvSpPr/>
          <p:nvPr/>
        </p:nvSpPr>
        <p:spPr>
          <a:xfrm>
            <a:off x="2442767" y="1959976"/>
            <a:ext cx="4014044" cy="27244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49E143D8-B5C3-40F5-8616-51099D476627}"/>
              </a:ext>
            </a:extLst>
          </p:cNvPr>
          <p:cNvSpPr/>
          <p:nvPr/>
        </p:nvSpPr>
        <p:spPr>
          <a:xfrm>
            <a:off x="6417075" y="1064412"/>
            <a:ext cx="3037653" cy="18890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81C0765B-B130-4D57-89E8-1FA6C087FC3E}"/>
              </a:ext>
            </a:extLst>
          </p:cNvPr>
          <p:cNvSpPr/>
          <p:nvPr/>
        </p:nvSpPr>
        <p:spPr>
          <a:xfrm>
            <a:off x="6499141" y="1967496"/>
            <a:ext cx="3037653" cy="272442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19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905623D-5CC8-4DD4-BBE7-654910DB65DD}"/>
              </a:ext>
            </a:extLst>
          </p:cNvPr>
          <p:cNvGrpSpPr/>
          <p:nvPr/>
        </p:nvGrpSpPr>
        <p:grpSpPr>
          <a:xfrm>
            <a:off x="902341" y="57586"/>
            <a:ext cx="4398787" cy="859178"/>
            <a:chOff x="1167948" y="602514"/>
            <a:chExt cx="4244684" cy="8591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0149A71-65DF-41DB-BD36-5B87AA2AC9F4}"/>
                </a:ext>
              </a:extLst>
            </p:cNvPr>
            <p:cNvGrpSpPr/>
            <p:nvPr/>
          </p:nvGrpSpPr>
          <p:grpSpPr>
            <a:xfrm>
              <a:off x="1167948" y="604029"/>
              <a:ext cx="1291458" cy="857663"/>
              <a:chOff x="1167948" y="604029"/>
              <a:chExt cx="1291458" cy="85766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723E33-E72D-415E-9EAB-5007BF836D47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005B89C-2FF3-4DBA-A081-8E6FA43D72DD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BDC8C2F-5794-4FA3-980D-7FB5476AC1B4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444C8F3-A276-48FF-ABE7-F68A4C4C0359}"/>
                </a:ext>
              </a:extLst>
            </p:cNvPr>
            <p:cNvGrpSpPr/>
            <p:nvPr/>
          </p:nvGrpSpPr>
          <p:grpSpPr>
            <a:xfrm>
              <a:off x="2644561" y="604029"/>
              <a:ext cx="1291458" cy="857663"/>
              <a:chOff x="1167948" y="604029"/>
              <a:chExt cx="1291458" cy="857663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0F579F-7D26-4A4D-B259-82BBFD734417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3725FEE-1802-4FF3-9187-D9F8742ED894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7924F23-BB3C-49F6-BFA3-21955D775694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78D26A3-3E71-4A11-AB8E-50C984926A14}"/>
                </a:ext>
              </a:extLst>
            </p:cNvPr>
            <p:cNvGrpSpPr/>
            <p:nvPr/>
          </p:nvGrpSpPr>
          <p:grpSpPr>
            <a:xfrm>
              <a:off x="4121174" y="602514"/>
              <a:ext cx="1291458" cy="857663"/>
              <a:chOff x="1167948" y="604029"/>
              <a:chExt cx="1291458" cy="85766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8C4587-8CA3-4414-BADE-60E9EA6115B6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12408B-38B8-4AAE-B39F-828BD8752BC3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86F0696-1773-40CD-87B7-C8305533F7F7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D1D3D7A-B170-497E-966E-38D1BC970B87}"/>
              </a:ext>
            </a:extLst>
          </p:cNvPr>
          <p:cNvGrpSpPr/>
          <p:nvPr/>
        </p:nvGrpSpPr>
        <p:grpSpPr>
          <a:xfrm>
            <a:off x="7389799" y="0"/>
            <a:ext cx="4398787" cy="859178"/>
            <a:chOff x="1167948" y="602514"/>
            <a:chExt cx="4244684" cy="85917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300A20B-78C2-43B7-ABCA-4506381727D1}"/>
                </a:ext>
              </a:extLst>
            </p:cNvPr>
            <p:cNvGrpSpPr/>
            <p:nvPr/>
          </p:nvGrpSpPr>
          <p:grpSpPr>
            <a:xfrm>
              <a:off x="1167948" y="604029"/>
              <a:ext cx="1291458" cy="857663"/>
              <a:chOff x="1167948" y="604029"/>
              <a:chExt cx="1291458" cy="85766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B500ECE-9B4A-48DE-9145-C6494E9CBA4F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096C50C-DD7D-40B6-8374-7801B47CC151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5CF89C5-B4FA-4FFF-9B67-158FD8DD5214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B2DD54F-5A95-4C49-A11A-AA1861D82B0F}"/>
                </a:ext>
              </a:extLst>
            </p:cNvPr>
            <p:cNvGrpSpPr/>
            <p:nvPr/>
          </p:nvGrpSpPr>
          <p:grpSpPr>
            <a:xfrm>
              <a:off x="2644561" y="604029"/>
              <a:ext cx="1291458" cy="857663"/>
              <a:chOff x="1167948" y="604029"/>
              <a:chExt cx="1291458" cy="857663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408337B-215F-4A3E-8B1F-0B4F28EB3376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3E5F3E-2472-4D6C-A8D4-65134E6A765C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E521D8D-2A16-4796-9509-74368104CFB8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BDAADF5-DF89-4A5C-8E5E-B4F668A5970E}"/>
                </a:ext>
              </a:extLst>
            </p:cNvPr>
            <p:cNvGrpSpPr/>
            <p:nvPr/>
          </p:nvGrpSpPr>
          <p:grpSpPr>
            <a:xfrm>
              <a:off x="4121174" y="602514"/>
              <a:ext cx="1291458" cy="857663"/>
              <a:chOff x="1167948" y="604029"/>
              <a:chExt cx="1291458" cy="857663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DD45AA-9016-47BB-82FD-27B49D1B44F4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B0F9CCF-C7E8-4A8D-A45A-45C9EF7FC897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31B361-2898-43C6-BE36-89298AE4CAF8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</p:grpSp>
      <p:pic>
        <p:nvPicPr>
          <p:cNvPr id="32" name="图片 3" descr="图片包含 电子, 水, 船, 柜台&#10;&#10;描述已自动生成">
            <a:extLst>
              <a:ext uri="{FF2B5EF4-FFF2-40B4-BE49-F238E27FC236}">
                <a16:creationId xmlns:a16="http://schemas.microsoft.com/office/drawing/2014/main" id="{84D09AE3-D385-48D1-8688-800FA9C0B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b="28951"/>
          <a:stretch/>
        </p:blipFill>
        <p:spPr>
          <a:xfrm>
            <a:off x="0" y="1618274"/>
            <a:ext cx="5760000" cy="993374"/>
          </a:xfrm>
          <a:prstGeom prst="rect">
            <a:avLst/>
          </a:prstGeom>
        </p:spPr>
      </p:pic>
      <p:pic>
        <p:nvPicPr>
          <p:cNvPr id="33" name="图片 7" descr="屏幕上写着字&#10;&#10;低可信度描述已自动生成">
            <a:extLst>
              <a:ext uri="{FF2B5EF4-FFF2-40B4-BE49-F238E27FC236}">
                <a16:creationId xmlns:a16="http://schemas.microsoft.com/office/drawing/2014/main" id="{C1FC9F29-807E-4DCA-9BE9-29FE02EE40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2"/>
          <a:stretch/>
        </p:blipFill>
        <p:spPr>
          <a:xfrm>
            <a:off x="6215443" y="1513580"/>
            <a:ext cx="5760000" cy="1440105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AD84AC89-928E-424C-AA72-FF05CC15039D}"/>
              </a:ext>
            </a:extLst>
          </p:cNvPr>
          <p:cNvGrpSpPr/>
          <p:nvPr/>
        </p:nvGrpSpPr>
        <p:grpSpPr>
          <a:xfrm>
            <a:off x="25926" y="-7308"/>
            <a:ext cx="9640252" cy="372139"/>
            <a:chOff x="25927" y="-7308"/>
            <a:chExt cx="7589947" cy="287608"/>
          </a:xfrm>
        </p:grpSpPr>
        <p:sp>
          <p:nvSpPr>
            <p:cNvPr id="35" name="文本框 33">
              <a:extLst>
                <a:ext uri="{FF2B5EF4-FFF2-40B4-BE49-F238E27FC236}">
                  <a16:creationId xmlns:a16="http://schemas.microsoft.com/office/drawing/2014/main" id="{2B8EAA3C-59D9-4771-92FC-6C07A6B6736C}"/>
                </a:ext>
              </a:extLst>
            </p:cNvPr>
            <p:cNvSpPr txBox="1"/>
            <p:nvPr/>
          </p:nvSpPr>
          <p:spPr>
            <a:xfrm>
              <a:off x="25927" y="-7308"/>
              <a:ext cx="4026278" cy="285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Figure 5B PPARα</a:t>
              </a:r>
            </a:p>
          </p:txBody>
        </p:sp>
        <p:sp>
          <p:nvSpPr>
            <p:cNvPr id="36" name="文本框 30">
              <a:extLst>
                <a:ext uri="{FF2B5EF4-FFF2-40B4-BE49-F238E27FC236}">
                  <a16:creationId xmlns:a16="http://schemas.microsoft.com/office/drawing/2014/main" id="{4B586002-197E-4C57-A076-D2B6DEE01EC4}"/>
                </a:ext>
              </a:extLst>
            </p:cNvPr>
            <p:cNvSpPr txBox="1"/>
            <p:nvPr/>
          </p:nvSpPr>
          <p:spPr>
            <a:xfrm>
              <a:off x="4285703" y="-5139"/>
              <a:ext cx="3330171" cy="285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Figure 5B GAPDH</a:t>
              </a:r>
            </a:p>
          </p:txBody>
        </p:sp>
      </p:grpSp>
      <p:pic>
        <p:nvPicPr>
          <p:cNvPr id="38" name="图片 2" descr="雪地上&#10;&#10;描述已自动生成">
            <a:extLst>
              <a:ext uri="{FF2B5EF4-FFF2-40B4-BE49-F238E27FC236}">
                <a16:creationId xmlns:a16="http://schemas.microsoft.com/office/drawing/2014/main" id="{163780C9-C84B-444A-9FD0-C17E8B7220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2" t="27640" r="24293" b="54647"/>
          <a:stretch/>
        </p:blipFill>
        <p:spPr>
          <a:xfrm>
            <a:off x="6192515" y="3382027"/>
            <a:ext cx="5760000" cy="1348518"/>
          </a:xfrm>
          <a:prstGeom prst="rect">
            <a:avLst/>
          </a:prstGeom>
        </p:spPr>
      </p:pic>
      <p:pic>
        <p:nvPicPr>
          <p:cNvPr id="39" name="图片 5" descr="手机屏幕的截图&#10;&#10;中度可信度描述已自动生成">
            <a:extLst>
              <a:ext uri="{FF2B5EF4-FFF2-40B4-BE49-F238E27FC236}">
                <a16:creationId xmlns:a16="http://schemas.microsoft.com/office/drawing/2014/main" id="{A2365FAA-B63B-48DC-A843-EC3A9D347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1" t="33017" r="14459" b="47108"/>
          <a:stretch/>
        </p:blipFill>
        <p:spPr>
          <a:xfrm>
            <a:off x="0" y="3045709"/>
            <a:ext cx="5760000" cy="1459732"/>
          </a:xfrm>
          <a:prstGeom prst="rect">
            <a:avLst/>
          </a:prstGeom>
        </p:spPr>
      </p:pic>
      <p:sp>
        <p:nvSpPr>
          <p:cNvPr id="40" name="文本框 21">
            <a:extLst>
              <a:ext uri="{FF2B5EF4-FFF2-40B4-BE49-F238E27FC236}">
                <a16:creationId xmlns:a16="http://schemas.microsoft.com/office/drawing/2014/main" id="{35DE2B9A-309E-4DF4-8F10-24282EA14991}"/>
              </a:ext>
            </a:extLst>
          </p:cNvPr>
          <p:cNvSpPr txBox="1"/>
          <p:nvPr/>
        </p:nvSpPr>
        <p:spPr>
          <a:xfrm>
            <a:off x="0" y="1864300"/>
            <a:ext cx="676850" cy="25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60kD</a:t>
            </a:r>
          </a:p>
        </p:txBody>
      </p:sp>
      <p:sp>
        <p:nvSpPr>
          <p:cNvPr id="41" name="文本框 22">
            <a:extLst>
              <a:ext uri="{FF2B5EF4-FFF2-40B4-BE49-F238E27FC236}">
                <a16:creationId xmlns:a16="http://schemas.microsoft.com/office/drawing/2014/main" id="{C8AC17AA-98C8-4C6A-ABE6-69541A36998F}"/>
              </a:ext>
            </a:extLst>
          </p:cNvPr>
          <p:cNvSpPr txBox="1"/>
          <p:nvPr/>
        </p:nvSpPr>
        <p:spPr>
          <a:xfrm>
            <a:off x="0" y="2391172"/>
            <a:ext cx="676850" cy="25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45kD</a:t>
            </a:r>
          </a:p>
        </p:txBody>
      </p:sp>
      <p:sp>
        <p:nvSpPr>
          <p:cNvPr id="42" name="文本框 32">
            <a:extLst>
              <a:ext uri="{FF2B5EF4-FFF2-40B4-BE49-F238E27FC236}">
                <a16:creationId xmlns:a16="http://schemas.microsoft.com/office/drawing/2014/main" id="{AC767B53-8A6B-48E8-916D-7B35E6282A91}"/>
              </a:ext>
            </a:extLst>
          </p:cNvPr>
          <p:cNvSpPr txBox="1"/>
          <p:nvPr/>
        </p:nvSpPr>
        <p:spPr>
          <a:xfrm>
            <a:off x="5436413" y="2097048"/>
            <a:ext cx="67327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52kD</a:t>
            </a:r>
          </a:p>
        </p:txBody>
      </p:sp>
      <p:sp>
        <p:nvSpPr>
          <p:cNvPr id="43" name="箭头: 右 33">
            <a:extLst>
              <a:ext uri="{FF2B5EF4-FFF2-40B4-BE49-F238E27FC236}">
                <a16:creationId xmlns:a16="http://schemas.microsoft.com/office/drawing/2014/main" id="{7D72D384-CD5E-4C8F-820B-AECB11748791}"/>
              </a:ext>
            </a:extLst>
          </p:cNvPr>
          <p:cNvSpPr/>
          <p:nvPr/>
        </p:nvSpPr>
        <p:spPr>
          <a:xfrm rot="10800000">
            <a:off x="5244999" y="2233632"/>
            <a:ext cx="238589" cy="13395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文本框 31">
            <a:extLst>
              <a:ext uri="{FF2B5EF4-FFF2-40B4-BE49-F238E27FC236}">
                <a16:creationId xmlns:a16="http://schemas.microsoft.com/office/drawing/2014/main" id="{08253BBE-E233-40E0-83CD-200E702760BD}"/>
              </a:ext>
            </a:extLst>
          </p:cNvPr>
          <p:cNvSpPr txBox="1"/>
          <p:nvPr/>
        </p:nvSpPr>
        <p:spPr>
          <a:xfrm>
            <a:off x="11555531" y="1544053"/>
            <a:ext cx="689456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37kD</a:t>
            </a:r>
          </a:p>
        </p:txBody>
      </p:sp>
      <p:sp>
        <p:nvSpPr>
          <p:cNvPr id="45" name="文本框 23">
            <a:extLst>
              <a:ext uri="{FF2B5EF4-FFF2-40B4-BE49-F238E27FC236}">
                <a16:creationId xmlns:a16="http://schemas.microsoft.com/office/drawing/2014/main" id="{A1258F70-6A3E-4325-A224-F78FDDA6E120}"/>
              </a:ext>
            </a:extLst>
          </p:cNvPr>
          <p:cNvSpPr txBox="1"/>
          <p:nvPr/>
        </p:nvSpPr>
        <p:spPr>
          <a:xfrm>
            <a:off x="6174195" y="1990123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35kD</a:t>
            </a:r>
          </a:p>
        </p:txBody>
      </p:sp>
      <p:sp>
        <p:nvSpPr>
          <p:cNvPr id="46" name="文本框 24">
            <a:extLst>
              <a:ext uri="{FF2B5EF4-FFF2-40B4-BE49-F238E27FC236}">
                <a16:creationId xmlns:a16="http://schemas.microsoft.com/office/drawing/2014/main" id="{B7E62C5C-2293-43FB-B51A-A962BC204F79}"/>
              </a:ext>
            </a:extLst>
          </p:cNvPr>
          <p:cNvSpPr txBox="1"/>
          <p:nvPr/>
        </p:nvSpPr>
        <p:spPr>
          <a:xfrm>
            <a:off x="6174196" y="2404525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25kD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A65F4EA-9648-402D-852C-31849C8BE1D9}"/>
              </a:ext>
            </a:extLst>
          </p:cNvPr>
          <p:cNvGrpSpPr/>
          <p:nvPr/>
        </p:nvGrpSpPr>
        <p:grpSpPr>
          <a:xfrm>
            <a:off x="5736398" y="1161476"/>
            <a:ext cx="1073870" cy="2144312"/>
            <a:chOff x="-17661" y="1028432"/>
            <a:chExt cx="1073870" cy="2144312"/>
          </a:xfrm>
        </p:grpSpPr>
        <p:sp>
          <p:nvSpPr>
            <p:cNvPr id="48" name="文本框 33">
              <a:extLst>
                <a:ext uri="{FF2B5EF4-FFF2-40B4-BE49-F238E27FC236}">
                  <a16:creationId xmlns:a16="http://schemas.microsoft.com/office/drawing/2014/main" id="{15B53383-75DC-4B3D-BAE9-C3C4BE69920A}"/>
                </a:ext>
              </a:extLst>
            </p:cNvPr>
            <p:cNvSpPr txBox="1"/>
            <p:nvPr/>
          </p:nvSpPr>
          <p:spPr>
            <a:xfrm>
              <a:off x="-17660" y="102843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1</a:t>
              </a:r>
            </a:p>
          </p:txBody>
        </p:sp>
        <p:sp>
          <p:nvSpPr>
            <p:cNvPr id="49" name="文本框 33">
              <a:extLst>
                <a:ext uri="{FF2B5EF4-FFF2-40B4-BE49-F238E27FC236}">
                  <a16:creationId xmlns:a16="http://schemas.microsoft.com/office/drawing/2014/main" id="{30B79EE9-EF2C-4403-A4C3-FA8620C11699}"/>
                </a:ext>
              </a:extLst>
            </p:cNvPr>
            <p:cNvSpPr txBox="1"/>
            <p:nvPr/>
          </p:nvSpPr>
          <p:spPr>
            <a:xfrm>
              <a:off x="-17661" y="280341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2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C79C9C-615F-47DA-A956-0F2BDED5B7D6}"/>
              </a:ext>
            </a:extLst>
          </p:cNvPr>
          <p:cNvGrpSpPr/>
          <p:nvPr/>
        </p:nvGrpSpPr>
        <p:grpSpPr>
          <a:xfrm>
            <a:off x="45372" y="1194966"/>
            <a:ext cx="1073870" cy="2144312"/>
            <a:chOff x="-17661" y="1028432"/>
            <a:chExt cx="1073870" cy="2144312"/>
          </a:xfrm>
        </p:grpSpPr>
        <p:sp>
          <p:nvSpPr>
            <p:cNvPr id="52" name="文本框 33">
              <a:extLst>
                <a:ext uri="{FF2B5EF4-FFF2-40B4-BE49-F238E27FC236}">
                  <a16:creationId xmlns:a16="http://schemas.microsoft.com/office/drawing/2014/main" id="{F9CBDB3B-36B6-4425-AE0C-83E10C8B9E03}"/>
                </a:ext>
              </a:extLst>
            </p:cNvPr>
            <p:cNvSpPr txBox="1"/>
            <p:nvPr/>
          </p:nvSpPr>
          <p:spPr>
            <a:xfrm>
              <a:off x="-17660" y="102843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1</a:t>
              </a:r>
            </a:p>
          </p:txBody>
        </p:sp>
        <p:sp>
          <p:nvSpPr>
            <p:cNvPr id="53" name="文本框 33">
              <a:extLst>
                <a:ext uri="{FF2B5EF4-FFF2-40B4-BE49-F238E27FC236}">
                  <a16:creationId xmlns:a16="http://schemas.microsoft.com/office/drawing/2014/main" id="{29E9962E-33B2-4DC1-9807-84021C5A261E}"/>
                </a:ext>
              </a:extLst>
            </p:cNvPr>
            <p:cNvSpPr txBox="1"/>
            <p:nvPr/>
          </p:nvSpPr>
          <p:spPr>
            <a:xfrm>
              <a:off x="-17661" y="280341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2</a:t>
              </a:r>
            </a:p>
          </p:txBody>
        </p:sp>
      </p:grpSp>
      <p:sp>
        <p:nvSpPr>
          <p:cNvPr id="54" name="文本框 21">
            <a:extLst>
              <a:ext uri="{FF2B5EF4-FFF2-40B4-BE49-F238E27FC236}">
                <a16:creationId xmlns:a16="http://schemas.microsoft.com/office/drawing/2014/main" id="{3BB67C75-097F-40F1-AAB0-9C043EB41349}"/>
              </a:ext>
            </a:extLst>
          </p:cNvPr>
          <p:cNvSpPr txBox="1"/>
          <p:nvPr/>
        </p:nvSpPr>
        <p:spPr>
          <a:xfrm>
            <a:off x="15542" y="3614838"/>
            <a:ext cx="676850" cy="25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60kD</a:t>
            </a:r>
          </a:p>
        </p:txBody>
      </p:sp>
      <p:sp>
        <p:nvSpPr>
          <p:cNvPr id="55" name="文本框 22">
            <a:extLst>
              <a:ext uri="{FF2B5EF4-FFF2-40B4-BE49-F238E27FC236}">
                <a16:creationId xmlns:a16="http://schemas.microsoft.com/office/drawing/2014/main" id="{1DA0B1F8-88B9-46E9-A4DE-BA9681EFA27E}"/>
              </a:ext>
            </a:extLst>
          </p:cNvPr>
          <p:cNvSpPr txBox="1"/>
          <p:nvPr/>
        </p:nvSpPr>
        <p:spPr>
          <a:xfrm>
            <a:off x="15542" y="4088982"/>
            <a:ext cx="676850" cy="25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45kD</a:t>
            </a:r>
          </a:p>
        </p:txBody>
      </p: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ADE03AB7-ACCB-4CF7-85A2-ECEAC9A65F52}"/>
              </a:ext>
            </a:extLst>
          </p:cNvPr>
          <p:cNvGrpSpPr/>
          <p:nvPr/>
        </p:nvGrpSpPr>
        <p:grpSpPr>
          <a:xfrm>
            <a:off x="5125705" y="3779388"/>
            <a:ext cx="822664" cy="369333"/>
            <a:chOff x="5125705" y="3779388"/>
            <a:chExt cx="822664" cy="369333"/>
          </a:xfrm>
        </p:grpSpPr>
        <p:sp>
          <p:nvSpPr>
            <p:cNvPr id="56" name="文本框 32">
              <a:extLst>
                <a:ext uri="{FF2B5EF4-FFF2-40B4-BE49-F238E27FC236}">
                  <a16:creationId xmlns:a16="http://schemas.microsoft.com/office/drawing/2014/main" id="{FA1B7CC1-C330-4666-B307-25281F76882C}"/>
                </a:ext>
              </a:extLst>
            </p:cNvPr>
            <p:cNvSpPr txBox="1"/>
            <p:nvPr/>
          </p:nvSpPr>
          <p:spPr>
            <a:xfrm>
              <a:off x="5275094" y="3779388"/>
              <a:ext cx="673275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52kD</a:t>
              </a:r>
            </a:p>
          </p:txBody>
        </p:sp>
        <p:sp>
          <p:nvSpPr>
            <p:cNvPr id="57" name="箭头: 右 33">
              <a:extLst>
                <a:ext uri="{FF2B5EF4-FFF2-40B4-BE49-F238E27FC236}">
                  <a16:creationId xmlns:a16="http://schemas.microsoft.com/office/drawing/2014/main" id="{50CFA9D2-D161-41DF-9D99-9C45509E41E2}"/>
                </a:ext>
              </a:extLst>
            </p:cNvPr>
            <p:cNvSpPr/>
            <p:nvPr/>
          </p:nvSpPr>
          <p:spPr>
            <a:xfrm rot="10800000">
              <a:off x="5125705" y="3926735"/>
              <a:ext cx="238589" cy="13395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8" name="文本框 31">
            <a:extLst>
              <a:ext uri="{FF2B5EF4-FFF2-40B4-BE49-F238E27FC236}">
                <a16:creationId xmlns:a16="http://schemas.microsoft.com/office/drawing/2014/main" id="{A4A7C1CA-197A-4FCD-B9B2-5E7D5F1E7DD5}"/>
              </a:ext>
            </a:extLst>
          </p:cNvPr>
          <p:cNvSpPr txBox="1"/>
          <p:nvPr/>
        </p:nvSpPr>
        <p:spPr>
          <a:xfrm>
            <a:off x="11522025" y="3719649"/>
            <a:ext cx="689456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37kD</a:t>
            </a:r>
          </a:p>
        </p:txBody>
      </p:sp>
      <p:sp>
        <p:nvSpPr>
          <p:cNvPr id="59" name="文本框 23">
            <a:extLst>
              <a:ext uri="{FF2B5EF4-FFF2-40B4-BE49-F238E27FC236}">
                <a16:creationId xmlns:a16="http://schemas.microsoft.com/office/drawing/2014/main" id="{24845F73-9228-4742-B6ED-431EBBC20742}"/>
              </a:ext>
            </a:extLst>
          </p:cNvPr>
          <p:cNvSpPr txBox="1"/>
          <p:nvPr/>
        </p:nvSpPr>
        <p:spPr>
          <a:xfrm>
            <a:off x="6134926" y="3815302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35kD</a:t>
            </a:r>
          </a:p>
        </p:txBody>
      </p:sp>
      <p:sp>
        <p:nvSpPr>
          <p:cNvPr id="60" name="文本框 24">
            <a:extLst>
              <a:ext uri="{FF2B5EF4-FFF2-40B4-BE49-F238E27FC236}">
                <a16:creationId xmlns:a16="http://schemas.microsoft.com/office/drawing/2014/main" id="{83B90AD6-096E-4559-8A9A-6577A592F669}"/>
              </a:ext>
            </a:extLst>
          </p:cNvPr>
          <p:cNvSpPr txBox="1"/>
          <p:nvPr/>
        </p:nvSpPr>
        <p:spPr>
          <a:xfrm>
            <a:off x="6134927" y="4229704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25kD</a:t>
            </a:r>
          </a:p>
        </p:txBody>
      </p:sp>
      <p:sp>
        <p:nvSpPr>
          <p:cNvPr id="61" name="文本框 33">
            <a:extLst>
              <a:ext uri="{FF2B5EF4-FFF2-40B4-BE49-F238E27FC236}">
                <a16:creationId xmlns:a16="http://schemas.microsoft.com/office/drawing/2014/main" id="{8EDEB8E0-1B7F-4DEC-8A81-1017D3EEDE95}"/>
              </a:ext>
            </a:extLst>
          </p:cNvPr>
          <p:cNvSpPr txBox="1"/>
          <p:nvPr/>
        </p:nvSpPr>
        <p:spPr>
          <a:xfrm>
            <a:off x="45371" y="4722471"/>
            <a:ext cx="1073869" cy="413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Repeat 3</a:t>
            </a:r>
          </a:p>
        </p:txBody>
      </p:sp>
      <p:sp>
        <p:nvSpPr>
          <p:cNvPr id="62" name="文本框 33">
            <a:extLst>
              <a:ext uri="{FF2B5EF4-FFF2-40B4-BE49-F238E27FC236}">
                <a16:creationId xmlns:a16="http://schemas.microsoft.com/office/drawing/2014/main" id="{16CA80FB-859C-4EFE-9399-D47345698FD9}"/>
              </a:ext>
            </a:extLst>
          </p:cNvPr>
          <p:cNvSpPr txBox="1"/>
          <p:nvPr/>
        </p:nvSpPr>
        <p:spPr>
          <a:xfrm>
            <a:off x="5736398" y="4766278"/>
            <a:ext cx="1073869" cy="413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Repeat 3</a:t>
            </a: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4031BA95-E8BA-45A5-B24D-044A71E7F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74" y="5352547"/>
            <a:ext cx="5416499" cy="1032072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06AA0EEE-E1FD-49B8-8767-D90D5E5ED1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620" y="5085525"/>
            <a:ext cx="4843278" cy="1209093"/>
          </a:xfrm>
          <a:prstGeom prst="rect">
            <a:avLst/>
          </a:prstGeom>
        </p:spPr>
      </p:pic>
      <p:sp>
        <p:nvSpPr>
          <p:cNvPr id="65" name="文本框 23">
            <a:extLst>
              <a:ext uri="{FF2B5EF4-FFF2-40B4-BE49-F238E27FC236}">
                <a16:creationId xmlns:a16="http://schemas.microsoft.com/office/drawing/2014/main" id="{448FE316-38A1-44BA-856C-61CBC6968255}"/>
              </a:ext>
            </a:extLst>
          </p:cNvPr>
          <p:cNvSpPr txBox="1"/>
          <p:nvPr/>
        </p:nvSpPr>
        <p:spPr>
          <a:xfrm>
            <a:off x="6040323" y="5413073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35kD</a:t>
            </a:r>
          </a:p>
        </p:txBody>
      </p:sp>
      <p:sp>
        <p:nvSpPr>
          <p:cNvPr id="66" name="文本框 31">
            <a:extLst>
              <a:ext uri="{FF2B5EF4-FFF2-40B4-BE49-F238E27FC236}">
                <a16:creationId xmlns:a16="http://schemas.microsoft.com/office/drawing/2014/main" id="{41E65C63-8949-4378-96FD-0F0EE21C8636}"/>
              </a:ext>
            </a:extLst>
          </p:cNvPr>
          <p:cNvSpPr txBox="1"/>
          <p:nvPr/>
        </p:nvSpPr>
        <p:spPr>
          <a:xfrm>
            <a:off x="11425276" y="5182239"/>
            <a:ext cx="689456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37kD</a:t>
            </a:r>
          </a:p>
        </p:txBody>
      </p:sp>
      <p:sp>
        <p:nvSpPr>
          <p:cNvPr id="67" name="文本框 22">
            <a:extLst>
              <a:ext uri="{FF2B5EF4-FFF2-40B4-BE49-F238E27FC236}">
                <a16:creationId xmlns:a16="http://schemas.microsoft.com/office/drawing/2014/main" id="{9BA4CF85-3809-4CC3-B497-BC9A77628152}"/>
              </a:ext>
            </a:extLst>
          </p:cNvPr>
          <p:cNvSpPr txBox="1"/>
          <p:nvPr/>
        </p:nvSpPr>
        <p:spPr>
          <a:xfrm>
            <a:off x="0" y="6166061"/>
            <a:ext cx="676850" cy="25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45kD</a:t>
            </a:r>
          </a:p>
        </p:txBody>
      </p:sp>
      <p:sp>
        <p:nvSpPr>
          <p:cNvPr id="68" name="文本框 21">
            <a:extLst>
              <a:ext uri="{FF2B5EF4-FFF2-40B4-BE49-F238E27FC236}">
                <a16:creationId xmlns:a16="http://schemas.microsoft.com/office/drawing/2014/main" id="{119F4948-5CB7-4AB0-A7BF-61F9D58E9A59}"/>
              </a:ext>
            </a:extLst>
          </p:cNvPr>
          <p:cNvSpPr txBox="1"/>
          <p:nvPr/>
        </p:nvSpPr>
        <p:spPr>
          <a:xfrm>
            <a:off x="-13678" y="5800432"/>
            <a:ext cx="676850" cy="25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60kD</a:t>
            </a:r>
          </a:p>
        </p:txBody>
      </p: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19AA3116-2121-496B-855A-B48FC5CBE806}"/>
              </a:ext>
            </a:extLst>
          </p:cNvPr>
          <p:cNvGrpSpPr/>
          <p:nvPr/>
        </p:nvGrpSpPr>
        <p:grpSpPr>
          <a:xfrm>
            <a:off x="5555933" y="5925285"/>
            <a:ext cx="822664" cy="369333"/>
            <a:chOff x="5125705" y="3779388"/>
            <a:chExt cx="822664" cy="369333"/>
          </a:xfrm>
        </p:grpSpPr>
        <p:sp>
          <p:nvSpPr>
            <p:cNvPr id="71" name="文本框 32">
              <a:extLst>
                <a:ext uri="{FF2B5EF4-FFF2-40B4-BE49-F238E27FC236}">
                  <a16:creationId xmlns:a16="http://schemas.microsoft.com/office/drawing/2014/main" id="{1523D560-EC62-450D-B7CB-FC02A938FE57}"/>
                </a:ext>
              </a:extLst>
            </p:cNvPr>
            <p:cNvSpPr txBox="1"/>
            <p:nvPr/>
          </p:nvSpPr>
          <p:spPr>
            <a:xfrm>
              <a:off x="5275094" y="3779388"/>
              <a:ext cx="673275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52kD</a:t>
              </a:r>
            </a:p>
          </p:txBody>
        </p:sp>
        <p:sp>
          <p:nvSpPr>
            <p:cNvPr id="72" name="箭头: 右 33">
              <a:extLst>
                <a:ext uri="{FF2B5EF4-FFF2-40B4-BE49-F238E27FC236}">
                  <a16:creationId xmlns:a16="http://schemas.microsoft.com/office/drawing/2014/main" id="{A703017C-C50E-48B7-A690-9306A458449F}"/>
                </a:ext>
              </a:extLst>
            </p:cNvPr>
            <p:cNvSpPr/>
            <p:nvPr/>
          </p:nvSpPr>
          <p:spPr>
            <a:xfrm rot="10800000">
              <a:off x="5125705" y="3926735"/>
              <a:ext cx="238589" cy="13395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73" name="Rectangle 76">
            <a:extLst>
              <a:ext uri="{FF2B5EF4-FFF2-40B4-BE49-F238E27FC236}">
                <a16:creationId xmlns:a16="http://schemas.microsoft.com/office/drawing/2014/main" id="{C10B0ED4-1317-4AE6-92EE-6A8085E178F3}"/>
              </a:ext>
            </a:extLst>
          </p:cNvPr>
          <p:cNvSpPr/>
          <p:nvPr/>
        </p:nvSpPr>
        <p:spPr>
          <a:xfrm>
            <a:off x="676849" y="6046857"/>
            <a:ext cx="4568149" cy="247761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Rectangle 76">
            <a:extLst>
              <a:ext uri="{FF2B5EF4-FFF2-40B4-BE49-F238E27FC236}">
                <a16:creationId xmlns:a16="http://schemas.microsoft.com/office/drawing/2014/main" id="{1A550A7C-7B69-4582-84CB-C1E726041C33}"/>
              </a:ext>
            </a:extLst>
          </p:cNvPr>
          <p:cNvSpPr/>
          <p:nvPr/>
        </p:nvSpPr>
        <p:spPr>
          <a:xfrm>
            <a:off x="529858" y="2191548"/>
            <a:ext cx="4715140" cy="251526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Rectangle 76">
            <a:extLst>
              <a:ext uri="{FF2B5EF4-FFF2-40B4-BE49-F238E27FC236}">
                <a16:creationId xmlns:a16="http://schemas.microsoft.com/office/drawing/2014/main" id="{D6F460D9-0712-4FD5-BB88-711FE6DA8D30}"/>
              </a:ext>
            </a:extLst>
          </p:cNvPr>
          <p:cNvSpPr/>
          <p:nvPr/>
        </p:nvSpPr>
        <p:spPr>
          <a:xfrm>
            <a:off x="447979" y="3878490"/>
            <a:ext cx="4568149" cy="247761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Rectangle 128">
            <a:extLst>
              <a:ext uri="{FF2B5EF4-FFF2-40B4-BE49-F238E27FC236}">
                <a16:creationId xmlns:a16="http://schemas.microsoft.com/office/drawing/2014/main" id="{211B56AB-5351-4FF7-AB5F-E8C32ECA8E30}"/>
              </a:ext>
            </a:extLst>
          </p:cNvPr>
          <p:cNvSpPr/>
          <p:nvPr/>
        </p:nvSpPr>
        <p:spPr>
          <a:xfrm>
            <a:off x="641961" y="2161243"/>
            <a:ext cx="1482171" cy="37899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Rectangle 128">
            <a:extLst>
              <a:ext uri="{FF2B5EF4-FFF2-40B4-BE49-F238E27FC236}">
                <a16:creationId xmlns:a16="http://schemas.microsoft.com/office/drawing/2014/main" id="{705D33EF-271B-4BC4-B4BC-99310D0299C9}"/>
              </a:ext>
            </a:extLst>
          </p:cNvPr>
          <p:cNvSpPr/>
          <p:nvPr/>
        </p:nvSpPr>
        <p:spPr>
          <a:xfrm>
            <a:off x="6815231" y="1638691"/>
            <a:ext cx="1605382" cy="41085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771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225AB96D-378F-4485-8B81-BAAF257323AE}"/>
              </a:ext>
            </a:extLst>
          </p:cNvPr>
          <p:cNvGrpSpPr/>
          <p:nvPr/>
        </p:nvGrpSpPr>
        <p:grpSpPr>
          <a:xfrm>
            <a:off x="-23749" y="880797"/>
            <a:ext cx="5939306" cy="2131755"/>
            <a:chOff x="-23749" y="880797"/>
            <a:chExt cx="5939306" cy="2131755"/>
          </a:xfrm>
        </p:grpSpPr>
        <p:pic>
          <p:nvPicPr>
            <p:cNvPr id="37" name="图片 4" descr="模糊的照片上写着字&#10;&#10;描述已自动生成">
              <a:extLst>
                <a:ext uri="{FF2B5EF4-FFF2-40B4-BE49-F238E27FC236}">
                  <a16:creationId xmlns:a16="http://schemas.microsoft.com/office/drawing/2014/main" id="{2251952E-2C0F-46A1-99B8-F654AFE88D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7" r="15230"/>
            <a:stretch/>
          </p:blipFill>
          <p:spPr>
            <a:xfrm>
              <a:off x="-9350" y="880797"/>
              <a:ext cx="5759999" cy="2131755"/>
            </a:xfrm>
            <a:prstGeom prst="rect">
              <a:avLst/>
            </a:prstGeom>
          </p:spPr>
        </p:pic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6FC9E01-40DC-434F-9FDD-89E2EEFC7FFC}"/>
                </a:ext>
              </a:extLst>
            </p:cNvPr>
            <p:cNvGrpSpPr/>
            <p:nvPr/>
          </p:nvGrpSpPr>
          <p:grpSpPr>
            <a:xfrm>
              <a:off x="5089849" y="1727473"/>
              <a:ext cx="825708" cy="369333"/>
              <a:chOff x="5348487" y="5400622"/>
              <a:chExt cx="825708" cy="369333"/>
            </a:xfrm>
          </p:grpSpPr>
          <p:sp>
            <p:nvSpPr>
              <p:cNvPr id="39" name="文本框 32">
                <a:extLst>
                  <a:ext uri="{FF2B5EF4-FFF2-40B4-BE49-F238E27FC236}">
                    <a16:creationId xmlns:a16="http://schemas.microsoft.com/office/drawing/2014/main" id="{C58A85D3-65E0-45CB-B13F-A76450111176}"/>
                  </a:ext>
                </a:extLst>
              </p:cNvPr>
              <p:cNvSpPr txBox="1"/>
              <p:nvPr/>
            </p:nvSpPr>
            <p:spPr>
              <a:xfrm>
                <a:off x="5500920" y="5400622"/>
                <a:ext cx="673275" cy="369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58kD</a:t>
                </a:r>
              </a:p>
            </p:txBody>
          </p:sp>
          <p:sp>
            <p:nvSpPr>
              <p:cNvPr id="40" name="箭头: 右 33">
                <a:extLst>
                  <a:ext uri="{FF2B5EF4-FFF2-40B4-BE49-F238E27FC236}">
                    <a16:creationId xmlns:a16="http://schemas.microsoft.com/office/drawing/2014/main" id="{23796911-7761-41B4-8978-4005F09D5FA6}"/>
                  </a:ext>
                </a:extLst>
              </p:cNvPr>
              <p:cNvSpPr/>
              <p:nvPr/>
            </p:nvSpPr>
            <p:spPr>
              <a:xfrm rot="10800000">
                <a:off x="5348487" y="5537450"/>
                <a:ext cx="238589" cy="1339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720A8A1-E623-4D55-9709-BDF7814546F9}"/>
                </a:ext>
              </a:extLst>
            </p:cNvPr>
            <p:cNvGrpSpPr/>
            <p:nvPr/>
          </p:nvGrpSpPr>
          <p:grpSpPr>
            <a:xfrm>
              <a:off x="-23749" y="2009136"/>
              <a:ext cx="676851" cy="962560"/>
              <a:chOff x="579172" y="2517556"/>
              <a:chExt cx="676851" cy="712823"/>
            </a:xfrm>
          </p:grpSpPr>
          <p:sp>
            <p:nvSpPr>
              <p:cNvPr id="18" name="文本框 21">
                <a:extLst>
                  <a:ext uri="{FF2B5EF4-FFF2-40B4-BE49-F238E27FC236}">
                    <a16:creationId xmlns:a16="http://schemas.microsoft.com/office/drawing/2014/main" id="{92E7146B-9435-48A0-A3C5-C0C792DD4381}"/>
                  </a:ext>
                </a:extLst>
              </p:cNvPr>
              <p:cNvSpPr txBox="1"/>
              <p:nvPr/>
            </p:nvSpPr>
            <p:spPr>
              <a:xfrm>
                <a:off x="579172" y="2517556"/>
                <a:ext cx="676850" cy="298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55kD</a:t>
                </a:r>
              </a:p>
            </p:txBody>
          </p:sp>
          <p:sp>
            <p:nvSpPr>
              <p:cNvPr id="19" name="文本框 22">
                <a:extLst>
                  <a:ext uri="{FF2B5EF4-FFF2-40B4-BE49-F238E27FC236}">
                    <a16:creationId xmlns:a16="http://schemas.microsoft.com/office/drawing/2014/main" id="{3EC98594-B66E-4943-8650-8E9C35FCC275}"/>
                  </a:ext>
                </a:extLst>
              </p:cNvPr>
              <p:cNvSpPr txBox="1"/>
              <p:nvPr/>
            </p:nvSpPr>
            <p:spPr>
              <a:xfrm>
                <a:off x="579173" y="2931957"/>
                <a:ext cx="676850" cy="298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/>
                  <a:t>40kD</a:t>
                </a: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15E73B-BFC2-4315-8A42-1B1233A822CB}"/>
              </a:ext>
            </a:extLst>
          </p:cNvPr>
          <p:cNvGrpSpPr/>
          <p:nvPr/>
        </p:nvGrpSpPr>
        <p:grpSpPr>
          <a:xfrm>
            <a:off x="8389830" y="5604430"/>
            <a:ext cx="676851" cy="661652"/>
            <a:chOff x="579172" y="2517556"/>
            <a:chExt cx="676851" cy="712823"/>
          </a:xfrm>
        </p:grpSpPr>
        <p:sp>
          <p:nvSpPr>
            <p:cNvPr id="21" name="文本框 21">
              <a:extLst>
                <a:ext uri="{FF2B5EF4-FFF2-40B4-BE49-F238E27FC236}">
                  <a16:creationId xmlns:a16="http://schemas.microsoft.com/office/drawing/2014/main" id="{608CBE00-4DEA-4681-822F-23B37095E33A}"/>
                </a:ext>
              </a:extLst>
            </p:cNvPr>
            <p:cNvSpPr txBox="1"/>
            <p:nvPr/>
          </p:nvSpPr>
          <p:spPr>
            <a:xfrm>
              <a:off x="579172" y="2517556"/>
              <a:ext cx="676850" cy="298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35kD</a:t>
              </a:r>
            </a:p>
          </p:txBody>
        </p:sp>
        <p:sp>
          <p:nvSpPr>
            <p:cNvPr id="22" name="文本框 22">
              <a:extLst>
                <a:ext uri="{FF2B5EF4-FFF2-40B4-BE49-F238E27FC236}">
                  <a16:creationId xmlns:a16="http://schemas.microsoft.com/office/drawing/2014/main" id="{20792C95-5D39-4C2F-B378-893AD8106B04}"/>
                </a:ext>
              </a:extLst>
            </p:cNvPr>
            <p:cNvSpPr txBox="1"/>
            <p:nvPr/>
          </p:nvSpPr>
          <p:spPr>
            <a:xfrm>
              <a:off x="579173" y="2931957"/>
              <a:ext cx="676850" cy="298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25kD</a:t>
              </a:r>
            </a:p>
          </p:txBody>
        </p:sp>
      </p:grpSp>
      <p:pic>
        <p:nvPicPr>
          <p:cNvPr id="38" name="图片 9" descr="图片包含 游戏机, 吉他, 水&#10;&#10;描述已自动生成">
            <a:extLst>
              <a:ext uri="{FF2B5EF4-FFF2-40B4-BE49-F238E27FC236}">
                <a16:creationId xmlns:a16="http://schemas.microsoft.com/office/drawing/2014/main" id="{04EE69F1-9049-4F08-A827-2EA88339B5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68"/>
          <a:stretch/>
        </p:blipFill>
        <p:spPr>
          <a:xfrm>
            <a:off x="6383879" y="888831"/>
            <a:ext cx="5759998" cy="2033651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687F5689-2DE3-481C-B13F-AB9B40684E37}"/>
              </a:ext>
            </a:extLst>
          </p:cNvPr>
          <p:cNvGrpSpPr/>
          <p:nvPr/>
        </p:nvGrpSpPr>
        <p:grpSpPr>
          <a:xfrm>
            <a:off x="-23749" y="729129"/>
            <a:ext cx="1088268" cy="4344795"/>
            <a:chOff x="-17661" y="1028432"/>
            <a:chExt cx="1088268" cy="3931727"/>
          </a:xfrm>
        </p:grpSpPr>
        <p:sp>
          <p:nvSpPr>
            <p:cNvPr id="43" name="文本框 33">
              <a:extLst>
                <a:ext uri="{FF2B5EF4-FFF2-40B4-BE49-F238E27FC236}">
                  <a16:creationId xmlns:a16="http://schemas.microsoft.com/office/drawing/2014/main" id="{B2B966F9-07B4-4243-9DF8-4C54930C7C6C}"/>
                </a:ext>
              </a:extLst>
            </p:cNvPr>
            <p:cNvSpPr txBox="1"/>
            <p:nvPr/>
          </p:nvSpPr>
          <p:spPr>
            <a:xfrm>
              <a:off x="-17660" y="102843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1</a:t>
              </a:r>
            </a:p>
          </p:txBody>
        </p:sp>
        <p:sp>
          <p:nvSpPr>
            <p:cNvPr id="44" name="文本框 33">
              <a:extLst>
                <a:ext uri="{FF2B5EF4-FFF2-40B4-BE49-F238E27FC236}">
                  <a16:creationId xmlns:a16="http://schemas.microsoft.com/office/drawing/2014/main" id="{5465B302-71EC-4C1D-ADF5-56872EDAD2BC}"/>
                </a:ext>
              </a:extLst>
            </p:cNvPr>
            <p:cNvSpPr txBox="1"/>
            <p:nvPr/>
          </p:nvSpPr>
          <p:spPr>
            <a:xfrm>
              <a:off x="-17661" y="2803412"/>
              <a:ext cx="1073869" cy="584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b="1" dirty="0"/>
            </a:p>
            <a:p>
              <a:r>
                <a:rPr lang="en-US" altLang="zh-CN" b="1" dirty="0"/>
                <a:t>Repeat 2</a:t>
              </a:r>
            </a:p>
          </p:txBody>
        </p:sp>
        <p:sp>
          <p:nvSpPr>
            <p:cNvPr id="45" name="文本框 33">
              <a:extLst>
                <a:ext uri="{FF2B5EF4-FFF2-40B4-BE49-F238E27FC236}">
                  <a16:creationId xmlns:a16="http://schemas.microsoft.com/office/drawing/2014/main" id="{AF83967D-FA96-47DA-BDC4-A8EC79DB4561}"/>
                </a:ext>
              </a:extLst>
            </p:cNvPr>
            <p:cNvSpPr txBox="1"/>
            <p:nvPr/>
          </p:nvSpPr>
          <p:spPr>
            <a:xfrm>
              <a:off x="-3262" y="4590827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3</a:t>
              </a:r>
            </a:p>
          </p:txBody>
        </p:sp>
      </p:grpSp>
      <p:pic>
        <p:nvPicPr>
          <p:cNvPr id="54" name="图片 2" descr="图片包含 室内, 水, 前, 小&#10;&#10;描述已自动生成">
            <a:extLst>
              <a:ext uri="{FF2B5EF4-FFF2-40B4-BE49-F238E27FC236}">
                <a16:creationId xmlns:a16="http://schemas.microsoft.com/office/drawing/2014/main" id="{C20963C7-1769-4F73-B8C2-8B096B164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5891"/>
            <a:ext cx="5760000" cy="1294122"/>
          </a:xfrm>
          <a:prstGeom prst="rect">
            <a:avLst/>
          </a:prstGeom>
        </p:spPr>
      </p:pic>
      <p:pic>
        <p:nvPicPr>
          <p:cNvPr id="55" name="图片 5" descr="模糊的图&#10;&#10;中度可信度描述已自动生成">
            <a:extLst>
              <a:ext uri="{FF2B5EF4-FFF2-40B4-BE49-F238E27FC236}">
                <a16:creationId xmlns:a16="http://schemas.microsoft.com/office/drawing/2014/main" id="{81F99D06-4C23-4A23-BCCC-EB161046E7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"/>
          <a:stretch/>
        </p:blipFill>
        <p:spPr>
          <a:xfrm>
            <a:off x="6383877" y="3325891"/>
            <a:ext cx="5760000" cy="1424745"/>
          </a:xfrm>
          <a:prstGeom prst="rect">
            <a:avLst/>
          </a:prstGeom>
        </p:spPr>
      </p:pic>
      <p:pic>
        <p:nvPicPr>
          <p:cNvPr id="57" name="图片 3" descr="模糊的图片&#10;&#10;描述已自动生成">
            <a:extLst>
              <a:ext uri="{FF2B5EF4-FFF2-40B4-BE49-F238E27FC236}">
                <a16:creationId xmlns:a16="http://schemas.microsoft.com/office/drawing/2014/main" id="{0FD3FD41-BFC1-449C-89C2-B8E0473379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877" y="5012964"/>
            <a:ext cx="5760000" cy="1387951"/>
          </a:xfrm>
          <a:prstGeom prst="rect">
            <a:avLst/>
          </a:prstGeom>
        </p:spPr>
      </p:pic>
      <p:pic>
        <p:nvPicPr>
          <p:cNvPr id="58" name="图片 7" descr="图片包含 照片, 水, 游戏机, 桌子&#10;&#10;描述已自动生成">
            <a:extLst>
              <a:ext uri="{FF2B5EF4-FFF2-40B4-BE49-F238E27FC236}">
                <a16:creationId xmlns:a16="http://schemas.microsoft.com/office/drawing/2014/main" id="{8539D3F7-C46B-4FAC-A810-11120572D9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"/>
          <a:stretch/>
        </p:blipFill>
        <p:spPr>
          <a:xfrm>
            <a:off x="0" y="5042542"/>
            <a:ext cx="5760000" cy="1388200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4B9F05C6-F3DB-4FFA-B3DD-50BF79421F17}"/>
              </a:ext>
            </a:extLst>
          </p:cNvPr>
          <p:cNvGrpSpPr/>
          <p:nvPr/>
        </p:nvGrpSpPr>
        <p:grpSpPr>
          <a:xfrm>
            <a:off x="5023415" y="3611149"/>
            <a:ext cx="825708" cy="369333"/>
            <a:chOff x="5348487" y="5400622"/>
            <a:chExt cx="825708" cy="369333"/>
          </a:xfrm>
        </p:grpSpPr>
        <p:sp>
          <p:nvSpPr>
            <p:cNvPr id="47" name="文本框 32">
              <a:extLst>
                <a:ext uri="{FF2B5EF4-FFF2-40B4-BE49-F238E27FC236}">
                  <a16:creationId xmlns:a16="http://schemas.microsoft.com/office/drawing/2014/main" id="{87BE2714-B8EB-41C7-A0C4-5857BF14FE83}"/>
                </a:ext>
              </a:extLst>
            </p:cNvPr>
            <p:cNvSpPr txBox="1"/>
            <p:nvPr/>
          </p:nvSpPr>
          <p:spPr>
            <a:xfrm>
              <a:off x="5500920" y="5400622"/>
              <a:ext cx="673275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58kD</a:t>
              </a:r>
            </a:p>
          </p:txBody>
        </p:sp>
        <p:sp>
          <p:nvSpPr>
            <p:cNvPr id="48" name="箭头: 右 33">
              <a:extLst>
                <a:ext uri="{FF2B5EF4-FFF2-40B4-BE49-F238E27FC236}">
                  <a16:creationId xmlns:a16="http://schemas.microsoft.com/office/drawing/2014/main" id="{D2106E86-BB83-40D2-868C-6EEEC6FBC390}"/>
                </a:ext>
              </a:extLst>
            </p:cNvPr>
            <p:cNvSpPr/>
            <p:nvPr/>
          </p:nvSpPr>
          <p:spPr>
            <a:xfrm rot="10800000">
              <a:off x="5348487" y="5537450"/>
              <a:ext cx="238589" cy="13395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8E18557-D25C-4AE1-B09E-19148FB0F63B}"/>
              </a:ext>
            </a:extLst>
          </p:cNvPr>
          <p:cNvGrpSpPr/>
          <p:nvPr/>
        </p:nvGrpSpPr>
        <p:grpSpPr>
          <a:xfrm>
            <a:off x="5606294" y="5494825"/>
            <a:ext cx="825708" cy="369333"/>
            <a:chOff x="5348487" y="5400622"/>
            <a:chExt cx="825708" cy="369333"/>
          </a:xfrm>
        </p:grpSpPr>
        <p:sp>
          <p:nvSpPr>
            <p:cNvPr id="50" name="文本框 32">
              <a:extLst>
                <a:ext uri="{FF2B5EF4-FFF2-40B4-BE49-F238E27FC236}">
                  <a16:creationId xmlns:a16="http://schemas.microsoft.com/office/drawing/2014/main" id="{43FC53DD-7234-4AB6-BFE4-07FD7E4CD767}"/>
                </a:ext>
              </a:extLst>
            </p:cNvPr>
            <p:cNvSpPr txBox="1"/>
            <p:nvPr/>
          </p:nvSpPr>
          <p:spPr>
            <a:xfrm>
              <a:off x="5500920" y="5400622"/>
              <a:ext cx="673275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58kD</a:t>
              </a:r>
            </a:p>
          </p:txBody>
        </p:sp>
        <p:sp>
          <p:nvSpPr>
            <p:cNvPr id="51" name="箭头: 右 33">
              <a:extLst>
                <a:ext uri="{FF2B5EF4-FFF2-40B4-BE49-F238E27FC236}">
                  <a16:creationId xmlns:a16="http://schemas.microsoft.com/office/drawing/2014/main" id="{E234E7E2-3F6C-4501-8CBB-2E749C252385}"/>
                </a:ext>
              </a:extLst>
            </p:cNvPr>
            <p:cNvSpPr/>
            <p:nvPr/>
          </p:nvSpPr>
          <p:spPr>
            <a:xfrm rot="10800000">
              <a:off x="5348487" y="5537450"/>
              <a:ext cx="238589" cy="133959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9" name="文本框 21">
            <a:extLst>
              <a:ext uri="{FF2B5EF4-FFF2-40B4-BE49-F238E27FC236}">
                <a16:creationId xmlns:a16="http://schemas.microsoft.com/office/drawing/2014/main" id="{D52F94CD-EF3D-44EB-94FD-122556B510ED}"/>
              </a:ext>
            </a:extLst>
          </p:cNvPr>
          <p:cNvSpPr txBox="1"/>
          <p:nvPr/>
        </p:nvSpPr>
        <p:spPr>
          <a:xfrm>
            <a:off x="9125" y="3691492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60kD</a:t>
            </a:r>
          </a:p>
        </p:txBody>
      </p:sp>
      <p:sp>
        <p:nvSpPr>
          <p:cNvPr id="60" name="文本框 22">
            <a:extLst>
              <a:ext uri="{FF2B5EF4-FFF2-40B4-BE49-F238E27FC236}">
                <a16:creationId xmlns:a16="http://schemas.microsoft.com/office/drawing/2014/main" id="{6F6AE538-3F34-42EB-8A33-AF1744DA47A5}"/>
              </a:ext>
            </a:extLst>
          </p:cNvPr>
          <p:cNvSpPr txBox="1"/>
          <p:nvPr/>
        </p:nvSpPr>
        <p:spPr>
          <a:xfrm>
            <a:off x="9126" y="4251078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45kD</a:t>
            </a:r>
          </a:p>
        </p:txBody>
      </p:sp>
      <p:sp>
        <p:nvSpPr>
          <p:cNvPr id="61" name="文本框 21">
            <a:extLst>
              <a:ext uri="{FF2B5EF4-FFF2-40B4-BE49-F238E27FC236}">
                <a16:creationId xmlns:a16="http://schemas.microsoft.com/office/drawing/2014/main" id="{16F768FC-CE25-41D4-AB3B-E61154FE6348}"/>
              </a:ext>
            </a:extLst>
          </p:cNvPr>
          <p:cNvSpPr txBox="1"/>
          <p:nvPr/>
        </p:nvSpPr>
        <p:spPr>
          <a:xfrm>
            <a:off x="128651" y="5639842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60kD</a:t>
            </a:r>
          </a:p>
        </p:txBody>
      </p:sp>
      <p:sp>
        <p:nvSpPr>
          <p:cNvPr id="62" name="文本框 22">
            <a:extLst>
              <a:ext uri="{FF2B5EF4-FFF2-40B4-BE49-F238E27FC236}">
                <a16:creationId xmlns:a16="http://schemas.microsoft.com/office/drawing/2014/main" id="{75BABE0A-F8EF-4C29-BCB8-0A7684B5988C}"/>
              </a:ext>
            </a:extLst>
          </p:cNvPr>
          <p:cNvSpPr txBox="1"/>
          <p:nvPr/>
        </p:nvSpPr>
        <p:spPr>
          <a:xfrm>
            <a:off x="128652" y="6199428"/>
            <a:ext cx="676850" cy="40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40kD</a:t>
            </a:r>
          </a:p>
        </p:txBody>
      </p:sp>
      <p:sp>
        <p:nvSpPr>
          <p:cNvPr id="63" name="文本框 31">
            <a:extLst>
              <a:ext uri="{FF2B5EF4-FFF2-40B4-BE49-F238E27FC236}">
                <a16:creationId xmlns:a16="http://schemas.microsoft.com/office/drawing/2014/main" id="{2CE97E5E-D560-482A-BDC9-802D6BFA7C76}"/>
              </a:ext>
            </a:extLst>
          </p:cNvPr>
          <p:cNvSpPr txBox="1"/>
          <p:nvPr/>
        </p:nvSpPr>
        <p:spPr>
          <a:xfrm>
            <a:off x="11547632" y="1475703"/>
            <a:ext cx="689456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37kD</a:t>
            </a:r>
          </a:p>
        </p:txBody>
      </p:sp>
      <p:sp>
        <p:nvSpPr>
          <p:cNvPr id="64" name="文本框 31">
            <a:extLst>
              <a:ext uri="{FF2B5EF4-FFF2-40B4-BE49-F238E27FC236}">
                <a16:creationId xmlns:a16="http://schemas.microsoft.com/office/drawing/2014/main" id="{C37DE929-C16A-4D19-8E9E-D2F92B6632D2}"/>
              </a:ext>
            </a:extLst>
          </p:cNvPr>
          <p:cNvSpPr txBox="1"/>
          <p:nvPr/>
        </p:nvSpPr>
        <p:spPr>
          <a:xfrm>
            <a:off x="11547632" y="3532325"/>
            <a:ext cx="689456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37kD</a:t>
            </a:r>
          </a:p>
        </p:txBody>
      </p:sp>
      <p:sp>
        <p:nvSpPr>
          <p:cNvPr id="65" name="文本框 31">
            <a:extLst>
              <a:ext uri="{FF2B5EF4-FFF2-40B4-BE49-F238E27FC236}">
                <a16:creationId xmlns:a16="http://schemas.microsoft.com/office/drawing/2014/main" id="{DCC22C40-A74E-43E4-BB31-697876DED2C3}"/>
              </a:ext>
            </a:extLst>
          </p:cNvPr>
          <p:cNvSpPr txBox="1"/>
          <p:nvPr/>
        </p:nvSpPr>
        <p:spPr>
          <a:xfrm>
            <a:off x="11547632" y="5513966"/>
            <a:ext cx="689456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37kD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C06C1DF-911A-48A8-AF4C-5FE4D1562796}"/>
              </a:ext>
            </a:extLst>
          </p:cNvPr>
          <p:cNvGrpSpPr/>
          <p:nvPr/>
        </p:nvGrpSpPr>
        <p:grpSpPr>
          <a:xfrm>
            <a:off x="6067990" y="645459"/>
            <a:ext cx="1088268" cy="4397083"/>
            <a:chOff x="-17661" y="1028432"/>
            <a:chExt cx="1088268" cy="3931727"/>
          </a:xfrm>
        </p:grpSpPr>
        <p:sp>
          <p:nvSpPr>
            <p:cNvPr id="67" name="文本框 33">
              <a:extLst>
                <a:ext uri="{FF2B5EF4-FFF2-40B4-BE49-F238E27FC236}">
                  <a16:creationId xmlns:a16="http://schemas.microsoft.com/office/drawing/2014/main" id="{8FF72FC5-F6BE-4483-8759-5A1A6DE4602E}"/>
                </a:ext>
              </a:extLst>
            </p:cNvPr>
            <p:cNvSpPr txBox="1"/>
            <p:nvPr/>
          </p:nvSpPr>
          <p:spPr>
            <a:xfrm>
              <a:off x="-17660" y="1028432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1</a:t>
              </a:r>
            </a:p>
          </p:txBody>
        </p:sp>
        <p:sp>
          <p:nvSpPr>
            <p:cNvPr id="68" name="文本框 33">
              <a:extLst>
                <a:ext uri="{FF2B5EF4-FFF2-40B4-BE49-F238E27FC236}">
                  <a16:creationId xmlns:a16="http://schemas.microsoft.com/office/drawing/2014/main" id="{3712F5FB-9265-4AE4-B4AA-E625B9BED51F}"/>
                </a:ext>
              </a:extLst>
            </p:cNvPr>
            <p:cNvSpPr txBox="1"/>
            <p:nvPr/>
          </p:nvSpPr>
          <p:spPr>
            <a:xfrm>
              <a:off x="-17661" y="2803412"/>
              <a:ext cx="1073869" cy="57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b="1" dirty="0"/>
            </a:p>
            <a:p>
              <a:r>
                <a:rPr lang="en-US" altLang="zh-CN" b="1" dirty="0"/>
                <a:t>Repeat 2</a:t>
              </a:r>
            </a:p>
          </p:txBody>
        </p:sp>
        <p:sp>
          <p:nvSpPr>
            <p:cNvPr id="69" name="文本框 33">
              <a:extLst>
                <a:ext uri="{FF2B5EF4-FFF2-40B4-BE49-F238E27FC236}">
                  <a16:creationId xmlns:a16="http://schemas.microsoft.com/office/drawing/2014/main" id="{4B56E997-6891-433E-AF5A-5575413347A6}"/>
                </a:ext>
              </a:extLst>
            </p:cNvPr>
            <p:cNvSpPr txBox="1"/>
            <p:nvPr/>
          </p:nvSpPr>
          <p:spPr>
            <a:xfrm>
              <a:off x="-3262" y="4590827"/>
              <a:ext cx="10738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Repeat 3</a:t>
              </a:r>
            </a:p>
          </p:txBody>
        </p:sp>
      </p:grpSp>
      <p:sp>
        <p:nvSpPr>
          <p:cNvPr id="70" name="文本框 23">
            <a:extLst>
              <a:ext uri="{FF2B5EF4-FFF2-40B4-BE49-F238E27FC236}">
                <a16:creationId xmlns:a16="http://schemas.microsoft.com/office/drawing/2014/main" id="{3E112AF8-F5AA-4E6D-BF0B-23CDE7B118F9}"/>
              </a:ext>
            </a:extLst>
          </p:cNvPr>
          <p:cNvSpPr txBox="1"/>
          <p:nvPr/>
        </p:nvSpPr>
        <p:spPr>
          <a:xfrm>
            <a:off x="6383877" y="1821789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35kD</a:t>
            </a:r>
          </a:p>
        </p:txBody>
      </p:sp>
      <p:sp>
        <p:nvSpPr>
          <p:cNvPr id="71" name="文本框 24">
            <a:extLst>
              <a:ext uri="{FF2B5EF4-FFF2-40B4-BE49-F238E27FC236}">
                <a16:creationId xmlns:a16="http://schemas.microsoft.com/office/drawing/2014/main" id="{5FED7C1F-128E-4775-9576-6152C72669EA}"/>
              </a:ext>
            </a:extLst>
          </p:cNvPr>
          <p:cNvSpPr txBox="1"/>
          <p:nvPr/>
        </p:nvSpPr>
        <p:spPr>
          <a:xfrm>
            <a:off x="6383878" y="2236191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25kD</a:t>
            </a:r>
          </a:p>
        </p:txBody>
      </p:sp>
      <p:sp>
        <p:nvSpPr>
          <p:cNvPr id="72" name="文本框 23">
            <a:extLst>
              <a:ext uri="{FF2B5EF4-FFF2-40B4-BE49-F238E27FC236}">
                <a16:creationId xmlns:a16="http://schemas.microsoft.com/office/drawing/2014/main" id="{DC7B73CF-A255-4678-89D0-7C1D6D462806}"/>
              </a:ext>
            </a:extLst>
          </p:cNvPr>
          <p:cNvSpPr txBox="1"/>
          <p:nvPr/>
        </p:nvSpPr>
        <p:spPr>
          <a:xfrm>
            <a:off x="6402811" y="3722221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35kD</a:t>
            </a:r>
          </a:p>
        </p:txBody>
      </p:sp>
      <p:sp>
        <p:nvSpPr>
          <p:cNvPr id="73" name="文本框 24">
            <a:extLst>
              <a:ext uri="{FF2B5EF4-FFF2-40B4-BE49-F238E27FC236}">
                <a16:creationId xmlns:a16="http://schemas.microsoft.com/office/drawing/2014/main" id="{878061A0-39A9-42FE-B671-B6C96BD827AD}"/>
              </a:ext>
            </a:extLst>
          </p:cNvPr>
          <p:cNvSpPr txBox="1"/>
          <p:nvPr/>
        </p:nvSpPr>
        <p:spPr>
          <a:xfrm>
            <a:off x="6402812" y="4136623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25kD</a:t>
            </a:r>
          </a:p>
        </p:txBody>
      </p:sp>
      <p:sp>
        <p:nvSpPr>
          <p:cNvPr id="74" name="文本框 23">
            <a:extLst>
              <a:ext uri="{FF2B5EF4-FFF2-40B4-BE49-F238E27FC236}">
                <a16:creationId xmlns:a16="http://schemas.microsoft.com/office/drawing/2014/main" id="{025436A7-35C4-40AD-AD03-B69724CC87EB}"/>
              </a:ext>
            </a:extLst>
          </p:cNvPr>
          <p:cNvSpPr txBox="1"/>
          <p:nvPr/>
        </p:nvSpPr>
        <p:spPr>
          <a:xfrm>
            <a:off x="6379028" y="5467027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35kD</a:t>
            </a:r>
          </a:p>
        </p:txBody>
      </p:sp>
      <p:sp>
        <p:nvSpPr>
          <p:cNvPr id="75" name="文本框 24">
            <a:extLst>
              <a:ext uri="{FF2B5EF4-FFF2-40B4-BE49-F238E27FC236}">
                <a16:creationId xmlns:a16="http://schemas.microsoft.com/office/drawing/2014/main" id="{AFB05F2A-69A6-4AC3-B9E9-0592B118A5A2}"/>
              </a:ext>
            </a:extLst>
          </p:cNvPr>
          <p:cNvSpPr txBox="1"/>
          <p:nvPr/>
        </p:nvSpPr>
        <p:spPr>
          <a:xfrm>
            <a:off x="6379029" y="5881429"/>
            <a:ext cx="67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25kD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EB2E8E8-DE9C-4969-B9DF-4B96C242F622}"/>
              </a:ext>
            </a:extLst>
          </p:cNvPr>
          <p:cNvSpPr/>
          <p:nvPr/>
        </p:nvSpPr>
        <p:spPr>
          <a:xfrm>
            <a:off x="683665" y="1821789"/>
            <a:ext cx="4393709" cy="302882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BEC46BF-BFE1-4996-AFC6-C6FD8B3E00D9}"/>
              </a:ext>
            </a:extLst>
          </p:cNvPr>
          <p:cNvSpPr/>
          <p:nvPr/>
        </p:nvSpPr>
        <p:spPr>
          <a:xfrm>
            <a:off x="617830" y="3677997"/>
            <a:ext cx="4405584" cy="384334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D55DDC7-4174-403D-9BEF-397EE6BF43B5}"/>
              </a:ext>
            </a:extLst>
          </p:cNvPr>
          <p:cNvSpPr/>
          <p:nvPr/>
        </p:nvSpPr>
        <p:spPr>
          <a:xfrm>
            <a:off x="879575" y="5582023"/>
            <a:ext cx="4726718" cy="408134"/>
          </a:xfrm>
          <a:prstGeom prst="rect">
            <a:avLst/>
          </a:prstGeom>
          <a:noFill/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7DE7EA2-A421-4CF7-84AE-255299E5CAA4}"/>
              </a:ext>
            </a:extLst>
          </p:cNvPr>
          <p:cNvGrpSpPr/>
          <p:nvPr/>
        </p:nvGrpSpPr>
        <p:grpSpPr>
          <a:xfrm>
            <a:off x="25926" y="-7308"/>
            <a:ext cx="9255468" cy="371501"/>
            <a:chOff x="25926" y="-7308"/>
            <a:chExt cx="6691247" cy="371501"/>
          </a:xfrm>
        </p:grpSpPr>
        <p:sp>
          <p:nvSpPr>
            <p:cNvPr id="80" name="文本框 33">
              <a:extLst>
                <a:ext uri="{FF2B5EF4-FFF2-40B4-BE49-F238E27FC236}">
                  <a16:creationId xmlns:a16="http://schemas.microsoft.com/office/drawing/2014/main" id="{41BF3D05-9E6E-4BB1-A8ED-718BACADC951}"/>
                </a:ext>
              </a:extLst>
            </p:cNvPr>
            <p:cNvSpPr txBox="1"/>
            <p:nvPr/>
          </p:nvSpPr>
          <p:spPr>
            <a:xfrm>
              <a:off x="25926" y="-7308"/>
              <a:ext cx="43023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/>
                <a:t>Figure 5B CYP1A2</a:t>
              </a:r>
            </a:p>
          </p:txBody>
        </p:sp>
        <p:sp>
          <p:nvSpPr>
            <p:cNvPr id="81" name="文本框 30">
              <a:extLst>
                <a:ext uri="{FF2B5EF4-FFF2-40B4-BE49-F238E27FC236}">
                  <a16:creationId xmlns:a16="http://schemas.microsoft.com/office/drawing/2014/main" id="{7E635E85-6A40-4E47-850C-1A6D847AB3A7}"/>
                </a:ext>
              </a:extLst>
            </p:cNvPr>
            <p:cNvSpPr txBox="1"/>
            <p:nvPr/>
          </p:nvSpPr>
          <p:spPr>
            <a:xfrm>
              <a:off x="4206169" y="-5139"/>
              <a:ext cx="25110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/>
                <a:t>Figure 5B </a:t>
              </a:r>
              <a:r>
                <a:rPr lang="en-US" altLang="zh-CN" b="1" dirty="0"/>
                <a:t>GAPDH</a:t>
              </a:r>
            </a:p>
          </p:txBody>
        </p:sp>
      </p:grpSp>
      <p:grpSp>
        <p:nvGrpSpPr>
          <p:cNvPr id="82" name="Group 4">
            <a:extLst>
              <a:ext uri="{FF2B5EF4-FFF2-40B4-BE49-F238E27FC236}">
                <a16:creationId xmlns:a16="http://schemas.microsoft.com/office/drawing/2014/main" id="{32E18EE1-0DFF-41C6-AE5B-8770593C7FD2}"/>
              </a:ext>
            </a:extLst>
          </p:cNvPr>
          <p:cNvGrpSpPr/>
          <p:nvPr/>
        </p:nvGrpSpPr>
        <p:grpSpPr>
          <a:xfrm>
            <a:off x="902341" y="57586"/>
            <a:ext cx="4398787" cy="859178"/>
            <a:chOff x="1167948" y="602514"/>
            <a:chExt cx="4244684" cy="859178"/>
          </a:xfrm>
        </p:grpSpPr>
        <p:grpSp>
          <p:nvGrpSpPr>
            <p:cNvPr id="83" name="Group 5">
              <a:extLst>
                <a:ext uri="{FF2B5EF4-FFF2-40B4-BE49-F238E27FC236}">
                  <a16:creationId xmlns:a16="http://schemas.microsoft.com/office/drawing/2014/main" id="{F62DECBE-43C3-40D6-AD20-C792DB6246C9}"/>
                </a:ext>
              </a:extLst>
            </p:cNvPr>
            <p:cNvGrpSpPr/>
            <p:nvPr/>
          </p:nvGrpSpPr>
          <p:grpSpPr>
            <a:xfrm>
              <a:off x="1167948" y="604029"/>
              <a:ext cx="1291458" cy="857663"/>
              <a:chOff x="1167948" y="604029"/>
              <a:chExt cx="1291458" cy="857663"/>
            </a:xfrm>
          </p:grpSpPr>
          <p:sp>
            <p:nvSpPr>
              <p:cNvPr id="92" name="TextBox 14">
                <a:extLst>
                  <a:ext uri="{FF2B5EF4-FFF2-40B4-BE49-F238E27FC236}">
                    <a16:creationId xmlns:a16="http://schemas.microsoft.com/office/drawing/2014/main" id="{ABE1A4F9-A972-484C-8CEC-1436D3996484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93" name="TextBox 15">
                <a:extLst>
                  <a:ext uri="{FF2B5EF4-FFF2-40B4-BE49-F238E27FC236}">
                    <a16:creationId xmlns:a16="http://schemas.microsoft.com/office/drawing/2014/main" id="{3DA08994-03BE-445D-BEBF-B771425DE4D8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94" name="TextBox 16">
                <a:extLst>
                  <a:ext uri="{FF2B5EF4-FFF2-40B4-BE49-F238E27FC236}">
                    <a16:creationId xmlns:a16="http://schemas.microsoft.com/office/drawing/2014/main" id="{91FEB1E5-FD1A-46FE-9FCA-3F9A3572CDF9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  <p:grpSp>
          <p:nvGrpSpPr>
            <p:cNvPr id="84" name="Group 6">
              <a:extLst>
                <a:ext uri="{FF2B5EF4-FFF2-40B4-BE49-F238E27FC236}">
                  <a16:creationId xmlns:a16="http://schemas.microsoft.com/office/drawing/2014/main" id="{55242E87-EBF4-48E2-9AB8-E5C6881B5B7A}"/>
                </a:ext>
              </a:extLst>
            </p:cNvPr>
            <p:cNvGrpSpPr/>
            <p:nvPr/>
          </p:nvGrpSpPr>
          <p:grpSpPr>
            <a:xfrm>
              <a:off x="2644561" y="604029"/>
              <a:ext cx="1291458" cy="857663"/>
              <a:chOff x="1167948" y="604029"/>
              <a:chExt cx="1291458" cy="857663"/>
            </a:xfrm>
          </p:grpSpPr>
          <p:sp>
            <p:nvSpPr>
              <p:cNvPr id="89" name="TextBox 11">
                <a:extLst>
                  <a:ext uri="{FF2B5EF4-FFF2-40B4-BE49-F238E27FC236}">
                    <a16:creationId xmlns:a16="http://schemas.microsoft.com/office/drawing/2014/main" id="{DD4533A7-F5F8-4D57-9A7C-6BEF168C843E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90" name="TextBox 12">
                <a:extLst>
                  <a:ext uri="{FF2B5EF4-FFF2-40B4-BE49-F238E27FC236}">
                    <a16:creationId xmlns:a16="http://schemas.microsoft.com/office/drawing/2014/main" id="{EB81DFBD-1E57-4AA0-825A-802561DEC4F3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91" name="TextBox 13">
                <a:extLst>
                  <a:ext uri="{FF2B5EF4-FFF2-40B4-BE49-F238E27FC236}">
                    <a16:creationId xmlns:a16="http://schemas.microsoft.com/office/drawing/2014/main" id="{F7726A24-8109-45B4-B4D8-130E70B3CDE0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  <p:grpSp>
          <p:nvGrpSpPr>
            <p:cNvPr id="85" name="Group 7">
              <a:extLst>
                <a:ext uri="{FF2B5EF4-FFF2-40B4-BE49-F238E27FC236}">
                  <a16:creationId xmlns:a16="http://schemas.microsoft.com/office/drawing/2014/main" id="{680F9FDC-5109-4897-8C0F-DB7758D3BB33}"/>
                </a:ext>
              </a:extLst>
            </p:cNvPr>
            <p:cNvGrpSpPr/>
            <p:nvPr/>
          </p:nvGrpSpPr>
          <p:grpSpPr>
            <a:xfrm>
              <a:off x="4121174" y="602514"/>
              <a:ext cx="1291458" cy="857663"/>
              <a:chOff x="1167948" y="604029"/>
              <a:chExt cx="1291458" cy="857663"/>
            </a:xfrm>
          </p:grpSpPr>
          <p:sp>
            <p:nvSpPr>
              <p:cNvPr id="86" name="TextBox 8">
                <a:extLst>
                  <a:ext uri="{FF2B5EF4-FFF2-40B4-BE49-F238E27FC236}">
                    <a16:creationId xmlns:a16="http://schemas.microsoft.com/office/drawing/2014/main" id="{7987F44C-BA77-42A8-8A66-057B808B0BD9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87" name="TextBox 9">
                <a:extLst>
                  <a:ext uri="{FF2B5EF4-FFF2-40B4-BE49-F238E27FC236}">
                    <a16:creationId xmlns:a16="http://schemas.microsoft.com/office/drawing/2014/main" id="{E339BE58-A2AD-48AC-9514-A16A9597B7D8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88" name="TextBox 10">
                <a:extLst>
                  <a:ext uri="{FF2B5EF4-FFF2-40B4-BE49-F238E27FC236}">
                    <a16:creationId xmlns:a16="http://schemas.microsoft.com/office/drawing/2014/main" id="{889E8582-CE23-4516-9001-E2492A897B51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</p:grpSp>
      <p:grpSp>
        <p:nvGrpSpPr>
          <p:cNvPr id="95" name="Group 4">
            <a:extLst>
              <a:ext uri="{FF2B5EF4-FFF2-40B4-BE49-F238E27FC236}">
                <a16:creationId xmlns:a16="http://schemas.microsoft.com/office/drawing/2014/main" id="{71243931-5022-4B2C-8814-DF1B365E6B95}"/>
              </a:ext>
            </a:extLst>
          </p:cNvPr>
          <p:cNvGrpSpPr/>
          <p:nvPr/>
        </p:nvGrpSpPr>
        <p:grpSpPr>
          <a:xfrm>
            <a:off x="7158987" y="49944"/>
            <a:ext cx="4551192" cy="859178"/>
            <a:chOff x="1167948" y="602514"/>
            <a:chExt cx="4391751" cy="859178"/>
          </a:xfrm>
        </p:grpSpPr>
        <p:grpSp>
          <p:nvGrpSpPr>
            <p:cNvPr id="96" name="Group 5">
              <a:extLst>
                <a:ext uri="{FF2B5EF4-FFF2-40B4-BE49-F238E27FC236}">
                  <a16:creationId xmlns:a16="http://schemas.microsoft.com/office/drawing/2014/main" id="{124E7CEE-1E9F-4FC6-AB92-DC5E3D6B86DA}"/>
                </a:ext>
              </a:extLst>
            </p:cNvPr>
            <p:cNvGrpSpPr/>
            <p:nvPr/>
          </p:nvGrpSpPr>
          <p:grpSpPr>
            <a:xfrm>
              <a:off x="1167948" y="604029"/>
              <a:ext cx="1291458" cy="857663"/>
              <a:chOff x="1167948" y="604029"/>
              <a:chExt cx="1291458" cy="857663"/>
            </a:xfrm>
          </p:grpSpPr>
          <p:sp>
            <p:nvSpPr>
              <p:cNvPr id="105" name="TextBox 14">
                <a:extLst>
                  <a:ext uri="{FF2B5EF4-FFF2-40B4-BE49-F238E27FC236}">
                    <a16:creationId xmlns:a16="http://schemas.microsoft.com/office/drawing/2014/main" id="{B55C4826-3D20-4896-9B07-7F398CA8BA06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106" name="TextBox 15">
                <a:extLst>
                  <a:ext uri="{FF2B5EF4-FFF2-40B4-BE49-F238E27FC236}">
                    <a16:creationId xmlns:a16="http://schemas.microsoft.com/office/drawing/2014/main" id="{E1DDBE00-1B93-428D-8CA0-4A94E9B98CE2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107" name="TextBox 16">
                <a:extLst>
                  <a:ext uri="{FF2B5EF4-FFF2-40B4-BE49-F238E27FC236}">
                    <a16:creationId xmlns:a16="http://schemas.microsoft.com/office/drawing/2014/main" id="{E08C7FB1-8877-49F6-9C2B-F5D4630D7811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  <p:grpSp>
          <p:nvGrpSpPr>
            <p:cNvPr id="97" name="Group 6">
              <a:extLst>
                <a:ext uri="{FF2B5EF4-FFF2-40B4-BE49-F238E27FC236}">
                  <a16:creationId xmlns:a16="http://schemas.microsoft.com/office/drawing/2014/main" id="{31485555-3732-44B5-A277-5C16DB5980C4}"/>
                </a:ext>
              </a:extLst>
            </p:cNvPr>
            <p:cNvGrpSpPr/>
            <p:nvPr/>
          </p:nvGrpSpPr>
          <p:grpSpPr>
            <a:xfrm>
              <a:off x="2644561" y="604029"/>
              <a:ext cx="1291458" cy="857663"/>
              <a:chOff x="1167948" y="604029"/>
              <a:chExt cx="1291458" cy="857663"/>
            </a:xfrm>
          </p:grpSpPr>
          <p:sp>
            <p:nvSpPr>
              <p:cNvPr id="102" name="TextBox 11">
                <a:extLst>
                  <a:ext uri="{FF2B5EF4-FFF2-40B4-BE49-F238E27FC236}">
                    <a16:creationId xmlns:a16="http://schemas.microsoft.com/office/drawing/2014/main" id="{97CFA375-41E2-4047-9AE2-7F7FF36DF3BE}"/>
                  </a:ext>
                </a:extLst>
              </p:cNvPr>
              <p:cNvSpPr txBox="1"/>
              <p:nvPr/>
            </p:nvSpPr>
            <p:spPr>
              <a:xfrm rot="18728052">
                <a:off x="909908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103" name="TextBox 12">
                <a:extLst>
                  <a:ext uri="{FF2B5EF4-FFF2-40B4-BE49-F238E27FC236}">
                    <a16:creationId xmlns:a16="http://schemas.microsoft.com/office/drawing/2014/main" id="{25B44B33-2CE0-420A-9996-C8FC5327750B}"/>
                  </a:ext>
                </a:extLst>
              </p:cNvPr>
              <p:cNvSpPr txBox="1"/>
              <p:nvPr/>
            </p:nvSpPr>
            <p:spPr>
              <a:xfrm rot="18728052">
                <a:off x="1361942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104" name="TextBox 13">
                <a:extLst>
                  <a:ext uri="{FF2B5EF4-FFF2-40B4-BE49-F238E27FC236}">
                    <a16:creationId xmlns:a16="http://schemas.microsoft.com/office/drawing/2014/main" id="{666F082F-6ABA-420E-8728-F95207855FB5}"/>
                  </a:ext>
                </a:extLst>
              </p:cNvPr>
              <p:cNvSpPr txBox="1"/>
              <p:nvPr/>
            </p:nvSpPr>
            <p:spPr>
              <a:xfrm rot="18728052">
                <a:off x="1862812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  <p:grpSp>
          <p:nvGrpSpPr>
            <p:cNvPr id="98" name="Group 7">
              <a:extLst>
                <a:ext uri="{FF2B5EF4-FFF2-40B4-BE49-F238E27FC236}">
                  <a16:creationId xmlns:a16="http://schemas.microsoft.com/office/drawing/2014/main" id="{7DC98AA3-3637-4156-9ACE-632E455B963D}"/>
                </a:ext>
              </a:extLst>
            </p:cNvPr>
            <p:cNvGrpSpPr/>
            <p:nvPr/>
          </p:nvGrpSpPr>
          <p:grpSpPr>
            <a:xfrm>
              <a:off x="4268241" y="602514"/>
              <a:ext cx="1291458" cy="857663"/>
              <a:chOff x="1315015" y="604029"/>
              <a:chExt cx="1291458" cy="857663"/>
            </a:xfrm>
          </p:grpSpPr>
          <p:sp>
            <p:nvSpPr>
              <p:cNvPr id="99" name="TextBox 8">
                <a:extLst>
                  <a:ext uri="{FF2B5EF4-FFF2-40B4-BE49-F238E27FC236}">
                    <a16:creationId xmlns:a16="http://schemas.microsoft.com/office/drawing/2014/main" id="{C02CDA6C-BF29-4B4D-8E01-74ACF21BD12D}"/>
                  </a:ext>
                </a:extLst>
              </p:cNvPr>
              <p:cNvSpPr txBox="1"/>
              <p:nvPr/>
            </p:nvSpPr>
            <p:spPr>
              <a:xfrm rot="18728052">
                <a:off x="1056975" y="865098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con-1h</a:t>
                </a:r>
              </a:p>
            </p:txBody>
          </p:sp>
          <p:sp>
            <p:nvSpPr>
              <p:cNvPr id="100" name="TextBox 9">
                <a:extLst>
                  <a:ext uri="{FF2B5EF4-FFF2-40B4-BE49-F238E27FC236}">
                    <a16:creationId xmlns:a16="http://schemas.microsoft.com/office/drawing/2014/main" id="{7F3D2BDF-DDDD-4B59-A33C-4D18EF08FD74}"/>
                  </a:ext>
                </a:extLst>
              </p:cNvPr>
              <p:cNvSpPr txBox="1"/>
              <p:nvPr/>
            </p:nvSpPr>
            <p:spPr>
              <a:xfrm rot="18728052">
                <a:off x="1509009" y="862069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WY-1h</a:t>
                </a:r>
              </a:p>
            </p:txBody>
          </p:sp>
          <p:sp>
            <p:nvSpPr>
              <p:cNvPr id="101" name="TextBox 10">
                <a:extLst>
                  <a:ext uri="{FF2B5EF4-FFF2-40B4-BE49-F238E27FC236}">
                    <a16:creationId xmlns:a16="http://schemas.microsoft.com/office/drawing/2014/main" id="{2171B19C-91FC-4553-9B05-C792CE4EC54F}"/>
                  </a:ext>
                </a:extLst>
              </p:cNvPr>
              <p:cNvSpPr txBox="1"/>
              <p:nvPr/>
            </p:nvSpPr>
            <p:spPr>
              <a:xfrm rot="18728052">
                <a:off x="2009879" y="862070"/>
                <a:ext cx="85463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/>
                  <a:t>GW-1h</a:t>
                </a:r>
              </a:p>
            </p:txBody>
          </p:sp>
        </p:grpSp>
      </p:grpSp>
      <p:sp>
        <p:nvSpPr>
          <p:cNvPr id="108" name="Rectangle 128">
            <a:extLst>
              <a:ext uri="{FF2B5EF4-FFF2-40B4-BE49-F238E27FC236}">
                <a16:creationId xmlns:a16="http://schemas.microsoft.com/office/drawing/2014/main" id="{4C610B48-70C8-4477-9F34-AB9525C3778F}"/>
              </a:ext>
            </a:extLst>
          </p:cNvPr>
          <p:cNvSpPr/>
          <p:nvPr/>
        </p:nvSpPr>
        <p:spPr>
          <a:xfrm>
            <a:off x="673297" y="1770791"/>
            <a:ext cx="1482171" cy="37899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Rectangle 128">
            <a:extLst>
              <a:ext uri="{FF2B5EF4-FFF2-40B4-BE49-F238E27FC236}">
                <a16:creationId xmlns:a16="http://schemas.microsoft.com/office/drawing/2014/main" id="{0C67CC82-A5E4-4883-B10F-7D17273335C8}"/>
              </a:ext>
            </a:extLst>
          </p:cNvPr>
          <p:cNvSpPr/>
          <p:nvPr/>
        </p:nvSpPr>
        <p:spPr>
          <a:xfrm>
            <a:off x="7037519" y="1403038"/>
            <a:ext cx="1482171" cy="37899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245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293</Words>
  <Application>Microsoft Office PowerPoint</Application>
  <PresentationFormat>宽屏</PresentationFormat>
  <Paragraphs>245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J-H Shi</cp:lastModifiedBy>
  <cp:revision>76</cp:revision>
  <dcterms:modified xsi:type="dcterms:W3CDTF">2022-07-14T03:22:55Z</dcterms:modified>
</cp:coreProperties>
</file>