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03" r:id="rId2"/>
    <p:sldId id="799" r:id="rId3"/>
    <p:sldId id="800" r:id="rId4"/>
    <p:sldId id="804" r:id="rId5"/>
    <p:sldId id="794" r:id="rId6"/>
    <p:sldId id="798" r:id="rId7"/>
    <p:sldId id="801" r:id="rId8"/>
    <p:sldId id="8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3828" y="2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925C-B58E-49BF-8664-45D20079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C1A30-F47E-4A14-BFCC-756AA92A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1AB10-7611-45A5-A000-7DD41E6F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5DF1E-3A9F-4A96-8DBD-F2598379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49B91-AEC8-4FC1-8272-1A7A7E96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1B2E-512D-4CBE-B9A7-B6B4F1BC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62DF8-DCA3-4B9E-B92E-670299ED9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FBF1B-956B-45E3-A357-9898EF20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2AA6C-071E-4AD7-92C3-A77A7D56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A8F4-85AB-4BF7-A9C0-72094D1A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404F4-6076-416E-BA33-9D9CD8F0D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3E6A0-78F8-4B2C-B06B-973638698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45D6-DCBC-4D63-8BD9-C3BE02E1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9CBA-C088-4A0D-BAC1-03EBBFD1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7994F-AA0B-4CF0-A615-399B27DB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1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E1AD-A808-43FE-BED6-43D981CC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85B58-7D93-497F-AD99-D87435B9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1AEEF-1AAA-4DAE-8025-9C0D0D96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5D9A9-3B47-4192-A41E-8F47F0F8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990BA-0C0F-4FA2-8A4E-39CE37FB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7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D33C-D082-48B1-8F1C-94E82ED0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F3BE0-324F-4A33-A8BA-5E3E26015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350DA-85A5-4143-B0B8-AA94577D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322A-B8D9-4104-BF7D-6392975E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E654E-9D29-41CC-8109-9D7F20B1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C29A-DC95-45CE-AF77-D30F0004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E8501-939D-42D4-9DD7-2EF0F5D68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A1A6F-8EB2-4330-9A2A-DCD1C64C2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A3207-44B6-4307-BEAF-E42C7EA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07F56-8FD4-4358-B60A-FAEC26C6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FA80D-2733-466F-BE0A-AC489F18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9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24F6-2EBC-49D5-8F42-CD7F1182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0E084-F2FA-4B7B-89DF-F87EBCB7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E4355-3536-4A45-B26B-7F4415E10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B9CDA-BBD1-4753-89C0-278A0897C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85726-5C97-4BF6-8A1A-A7D8C3EE9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36F3E-7DE0-4B20-BA85-158ACAD2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1DBC6-D658-43FF-9880-7DC14ACD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02E4D-83F3-429F-926D-94FC4AD7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7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A6EB-E8BC-4300-9825-6FF0E459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F33EC-45EF-4B96-9A3C-48F8BBF8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6B406-632F-44F4-B405-0A4C20A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46925-540D-42F0-9C53-D348D0A3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5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A992F-D92E-48EE-A6E0-99405A52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E4D2-4A85-4E15-8BC1-6AA37B99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84EB5-84D7-4C01-9DEE-3B1A7705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7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FE6C-EA3E-49A2-A5FF-71C866C6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279AF-8AC0-432C-80C3-9196838B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7584D-3FA5-4727-8613-B90DAEF55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01FC2-7802-4684-B0B1-FF9343A3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85121-63D6-46FE-A276-44135AAD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E1084-2DCA-4A5D-980F-6093043A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49A9-5EAE-473C-934B-58FF84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490D9-C604-414F-A1A2-5383A72F6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087F4-F4BC-45F6-996A-11978DEDE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335BA-2944-4D63-A186-C9C135DB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D863D-3DC6-4FEE-AF0C-FFE218EA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D50C4-A241-4EE0-A147-7AD42D05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B47A7-C86E-4200-B711-D2A612BB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85766-DECA-4475-9FAC-709A804C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E012-3EEC-44AF-8A2C-EA90622E6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1B19-ECDE-4263-94A7-540E59CDFB5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34CB6-CB88-488D-901D-71AB6DCDB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EC524-CC7E-4525-8AA9-440557E35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B8C9-25D2-4C14-9264-DA09A80C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avi"/><Relationship Id="rId1" Type="http://schemas.microsoft.com/office/2007/relationships/media" Target="../media/media7.avi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2 D3 of adulthood">
            <a:hlinkClick r:id="" action="ppaction://media"/>
            <a:extLst>
              <a:ext uri="{FF2B5EF4-FFF2-40B4-BE49-F238E27FC236}">
                <a16:creationId xmlns:a16="http://schemas.microsoft.com/office/drawing/2014/main" id="{A638EE39-793D-7676-FE7C-CFB2D45AD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974" y="1768581"/>
            <a:ext cx="10977350" cy="4482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D5741-71C2-4CB0-A657-35A7566D23C6}"/>
              </a:ext>
            </a:extLst>
          </p:cNvPr>
          <p:cNvSpPr txBox="1"/>
          <p:nvPr/>
        </p:nvSpPr>
        <p:spPr>
          <a:xfrm>
            <a:off x="196971" y="751759"/>
            <a:ext cx="682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3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A33BF-D039-4BDD-87CB-90CE71622AAB}"/>
              </a:ext>
            </a:extLst>
          </p:cNvPr>
          <p:cNvSpPr txBox="1"/>
          <p:nvPr/>
        </p:nvSpPr>
        <p:spPr>
          <a:xfrm>
            <a:off x="196971" y="126712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Movie S1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A196 + 100uM NS132 avi">
            <a:hlinkClick r:id="" action="ppaction://media"/>
            <a:extLst>
              <a:ext uri="{FF2B5EF4-FFF2-40B4-BE49-F238E27FC236}">
                <a16:creationId xmlns:a16="http://schemas.microsoft.com/office/drawing/2014/main" id="{B7FA414F-6628-4866-8B5A-87663267C5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4215" y="1874982"/>
            <a:ext cx="10562361" cy="4313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41FF3A-FDF4-4518-8DD4-8D8DFC58ED93}"/>
              </a:ext>
            </a:extLst>
          </p:cNvPr>
          <p:cNvSpPr txBox="1"/>
          <p:nvPr/>
        </p:nvSpPr>
        <p:spPr>
          <a:xfrm>
            <a:off x="240145" y="833323"/>
            <a:ext cx="682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3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UA196)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B910F-DD5E-44CD-8E15-B7874A05980A}"/>
              </a:ext>
            </a:extLst>
          </p:cNvPr>
          <p:cNvSpPr txBox="1"/>
          <p:nvPr/>
        </p:nvSpPr>
        <p:spPr>
          <a:xfrm>
            <a:off x="240145" y="192126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Movie S2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A196 + NS163 avi">
            <a:hlinkClick r:id="" action="ppaction://media"/>
            <a:extLst>
              <a:ext uri="{FF2B5EF4-FFF2-40B4-BE49-F238E27FC236}">
                <a16:creationId xmlns:a16="http://schemas.microsoft.com/office/drawing/2014/main" id="{8037B919-E595-4219-8800-C149951F31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9303" y="1828800"/>
            <a:ext cx="10747507" cy="4388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D3A875-5BF6-4940-AD90-71C3A2EDCD8F}"/>
              </a:ext>
            </a:extLst>
          </p:cNvPr>
          <p:cNvSpPr txBox="1"/>
          <p:nvPr/>
        </p:nvSpPr>
        <p:spPr>
          <a:xfrm>
            <a:off x="196971" y="773043"/>
            <a:ext cx="682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3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UA196 + 50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NS163)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37829-9752-4C97-833C-5361F2D2E394}"/>
              </a:ext>
            </a:extLst>
          </p:cNvPr>
          <p:cNvSpPr txBox="1"/>
          <p:nvPr/>
        </p:nvSpPr>
        <p:spPr>
          <a:xfrm>
            <a:off x="196971" y="126712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Movie S3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A196 + 100uM NS132 avi">
            <a:hlinkClick r:id="" action="ppaction://media"/>
            <a:extLst>
              <a:ext uri="{FF2B5EF4-FFF2-40B4-BE49-F238E27FC236}">
                <a16:creationId xmlns:a16="http://schemas.microsoft.com/office/drawing/2014/main" id="{B7FA414F-6628-4866-8B5A-87663267C5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6021" y="1930400"/>
            <a:ext cx="10585500" cy="4322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E135F-2A51-4738-A410-94965ED8EF31}"/>
              </a:ext>
            </a:extLst>
          </p:cNvPr>
          <p:cNvSpPr txBox="1"/>
          <p:nvPr/>
        </p:nvSpPr>
        <p:spPr>
          <a:xfrm>
            <a:off x="132316" y="72053"/>
            <a:ext cx="212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Movie S4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7DB6B-3BB3-4745-9BE8-9EBDE5C2EEAD}"/>
              </a:ext>
            </a:extLst>
          </p:cNvPr>
          <p:cNvSpPr txBox="1"/>
          <p:nvPr/>
        </p:nvSpPr>
        <p:spPr>
          <a:xfrm>
            <a:off x="132316" y="604983"/>
            <a:ext cx="682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3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UA196 + 50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NS132)</a:t>
            </a:r>
          </a:p>
        </p:txBody>
      </p:sp>
    </p:spTree>
    <p:extLst>
      <p:ext uri="{BB962C8B-B14F-4D97-AF65-F5344CB8AC3E}">
        <p14:creationId xmlns:p14="http://schemas.microsoft.com/office/powerpoint/2010/main" val="10197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4BB214-9020-4D68-88BF-4152AC5533A5}"/>
              </a:ext>
            </a:extLst>
          </p:cNvPr>
          <p:cNvSpPr txBox="1"/>
          <p:nvPr/>
        </p:nvSpPr>
        <p:spPr>
          <a:xfrm>
            <a:off x="182650" y="723004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10 (N2)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77471-E0AC-42A7-A7C7-6ABEE5F99126}"/>
              </a:ext>
            </a:extLst>
          </p:cNvPr>
          <p:cNvSpPr txBox="1"/>
          <p:nvPr/>
        </p:nvSpPr>
        <p:spPr>
          <a:xfrm>
            <a:off x="182650" y="76673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Movie S5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2 Day 7 of adulthood CTX video">
            <a:hlinkClick r:id="" action="ppaction://media"/>
            <a:extLst>
              <a:ext uri="{FF2B5EF4-FFF2-40B4-BE49-F238E27FC236}">
                <a16:creationId xmlns:a16="http://schemas.microsoft.com/office/drawing/2014/main" id="{782CB228-1FA4-3628-707F-A44EBC646E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4618" y="1810327"/>
            <a:ext cx="10686355" cy="43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7 CTX of UA196 + OP50 &amp; EtOH">
            <a:hlinkClick r:id="" action="ppaction://media"/>
            <a:extLst>
              <a:ext uri="{FF2B5EF4-FFF2-40B4-BE49-F238E27FC236}">
                <a16:creationId xmlns:a16="http://schemas.microsoft.com/office/drawing/2014/main" id="{052145C6-0F06-DCE7-189F-A429C98EE0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5965" y="2095772"/>
            <a:ext cx="5050108" cy="41022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507C77-A32D-4540-B194-5E189935038F}"/>
              </a:ext>
            </a:extLst>
          </p:cNvPr>
          <p:cNvSpPr txBox="1"/>
          <p:nvPr/>
        </p:nvSpPr>
        <p:spPr>
          <a:xfrm>
            <a:off x="182650" y="723004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10 (UA196)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7E193-C270-4D97-B170-4E357C179088}"/>
              </a:ext>
            </a:extLst>
          </p:cNvPr>
          <p:cNvSpPr txBox="1"/>
          <p:nvPr/>
        </p:nvSpPr>
        <p:spPr>
          <a:xfrm>
            <a:off x="182650" y="76673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Movie S6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A196 + 100uM NS163 avi">
            <a:hlinkClick r:id="" action="ppaction://media"/>
            <a:extLst>
              <a:ext uri="{FF2B5EF4-FFF2-40B4-BE49-F238E27FC236}">
                <a16:creationId xmlns:a16="http://schemas.microsoft.com/office/drawing/2014/main" id="{C1D3273F-5D3B-4262-B178-46A36962FA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867" y="1891433"/>
            <a:ext cx="10269369" cy="4193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B378C-D5CA-47FB-B2AD-C6CB77B6CBF9}"/>
              </a:ext>
            </a:extLst>
          </p:cNvPr>
          <p:cNvSpPr txBox="1"/>
          <p:nvPr/>
        </p:nvSpPr>
        <p:spPr>
          <a:xfrm>
            <a:off x="196971" y="773043"/>
            <a:ext cx="682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10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UA196 + 50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NS163)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BA563-20DB-4FC2-995B-00B29388E220}"/>
              </a:ext>
            </a:extLst>
          </p:cNvPr>
          <p:cNvSpPr txBox="1"/>
          <p:nvPr/>
        </p:nvSpPr>
        <p:spPr>
          <a:xfrm>
            <a:off x="196971" y="126712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Movie S7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A196 + 100uM NS132 avi">
            <a:hlinkClick r:id="" action="ppaction://media"/>
            <a:extLst>
              <a:ext uri="{FF2B5EF4-FFF2-40B4-BE49-F238E27FC236}">
                <a16:creationId xmlns:a16="http://schemas.microsoft.com/office/drawing/2014/main" id="{1548244E-3FBE-4518-8E12-2580D2C97C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1245" y="1930400"/>
            <a:ext cx="10359935" cy="4230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DBB76-8D61-4DB5-A14A-1C4FABDE633C}"/>
              </a:ext>
            </a:extLst>
          </p:cNvPr>
          <p:cNvSpPr txBox="1"/>
          <p:nvPr/>
        </p:nvSpPr>
        <p:spPr>
          <a:xfrm>
            <a:off x="252389" y="782280"/>
            <a:ext cx="682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 10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UA196 + 50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NS132)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258B9-6E68-4A1A-B420-502D721B9107}"/>
              </a:ext>
            </a:extLst>
          </p:cNvPr>
          <p:cNvSpPr txBox="1"/>
          <p:nvPr/>
        </p:nvSpPr>
        <p:spPr>
          <a:xfrm>
            <a:off x="252389" y="135949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Movie S8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72</Words>
  <Application>Microsoft Office PowerPoint</Application>
  <PresentationFormat>Widescreen</PresentationFormat>
  <Paragraphs>16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Chemotaxis Assay  for UA196 and N2 strains of C. elegans  in the presence of OP50 and EtOH</dc:title>
  <dc:creator>Johnson Joseph</dc:creator>
  <cp:lastModifiedBy>Sunil Kumar</cp:lastModifiedBy>
  <cp:revision>20</cp:revision>
  <dcterms:created xsi:type="dcterms:W3CDTF">2022-04-10T17:32:16Z</dcterms:created>
  <dcterms:modified xsi:type="dcterms:W3CDTF">2022-07-11T22:06:58Z</dcterms:modified>
</cp:coreProperties>
</file>