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1" r:id="rId2"/>
    <p:sldId id="262" r:id="rId3"/>
    <p:sldId id="263" r:id="rId4"/>
    <p:sldId id="264" r:id="rId5"/>
    <p:sldId id="265" r:id="rId6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C3557D41-4A13-4BA1-9613-08B2FC0D8A62}">
          <p14:sldIdLst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3333" autoAdjust="0"/>
  </p:normalViewPr>
  <p:slideViewPr>
    <p:cSldViewPr snapToGrid="0">
      <p:cViewPr varScale="1">
        <p:scale>
          <a:sx n="106" d="100"/>
          <a:sy n="106" d="100"/>
        </p:scale>
        <p:origin x="7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12BD7-46F3-4BB8-AE07-E885368E5BA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78B54-CDDD-461A-B6FC-A0765ED9C7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804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Figure 1</a:t>
            </a:r>
          </a:p>
        </p:txBody>
      </p:sp>
    </p:spTree>
    <p:extLst>
      <p:ext uri="{BB962C8B-B14F-4D97-AF65-F5344CB8AC3E}">
        <p14:creationId xmlns:p14="http://schemas.microsoft.com/office/powerpoint/2010/main" val="1521398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Figure 3</a:t>
            </a:r>
          </a:p>
        </p:txBody>
      </p:sp>
    </p:spTree>
    <p:extLst>
      <p:ext uri="{BB962C8B-B14F-4D97-AF65-F5344CB8AC3E}">
        <p14:creationId xmlns:p14="http://schemas.microsoft.com/office/powerpoint/2010/main" val="1521398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Figure 3</a:t>
            </a:r>
          </a:p>
        </p:txBody>
      </p:sp>
    </p:spTree>
    <p:extLst>
      <p:ext uri="{BB962C8B-B14F-4D97-AF65-F5344CB8AC3E}">
        <p14:creationId xmlns:p14="http://schemas.microsoft.com/office/powerpoint/2010/main" val="1521398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Figure 3</a:t>
            </a:r>
          </a:p>
        </p:txBody>
      </p:sp>
    </p:spTree>
    <p:extLst>
      <p:ext uri="{BB962C8B-B14F-4D97-AF65-F5344CB8AC3E}">
        <p14:creationId xmlns:p14="http://schemas.microsoft.com/office/powerpoint/2010/main" val="1521398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Figure 3</a:t>
            </a:r>
          </a:p>
        </p:txBody>
      </p:sp>
    </p:spTree>
    <p:extLst>
      <p:ext uri="{BB962C8B-B14F-4D97-AF65-F5344CB8AC3E}">
        <p14:creationId xmlns:p14="http://schemas.microsoft.com/office/powerpoint/2010/main" val="1521398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F4880-8DE0-420E-9A5D-11B6663AD138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4BB52-D09A-4F66-9843-30CD2B7AF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7" Type="http://schemas.openxmlformats.org/officeDocument/2006/relationships/image" Target="../media/image1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iff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7" Type="http://schemas.openxmlformats.org/officeDocument/2006/relationships/image" Target="../media/image17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7" Type="http://schemas.openxmlformats.org/officeDocument/2006/relationships/image" Target="../media/image2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683B88C-38F1-448C-8EBC-2FA5C2713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083" y="1241563"/>
            <a:ext cx="5380608" cy="287776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66DFE90-B39D-4653-9993-F7D738EDFF7C}"/>
              </a:ext>
            </a:extLst>
          </p:cNvPr>
          <p:cNvSpPr txBox="1"/>
          <p:nvPr/>
        </p:nvSpPr>
        <p:spPr>
          <a:xfrm>
            <a:off x="3657601" y="4218915"/>
            <a:ext cx="1149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actin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B6B2715-FF43-41F7-AB93-20EC1AF07A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530" y="1241563"/>
            <a:ext cx="4313128" cy="2877764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AD5C821-C050-4E82-801A-A7F31EE12FE1}"/>
              </a:ext>
            </a:extLst>
          </p:cNvPr>
          <p:cNvSpPr txBox="1"/>
          <p:nvPr/>
        </p:nvSpPr>
        <p:spPr>
          <a:xfrm>
            <a:off x="9079118" y="4208352"/>
            <a:ext cx="1149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CD63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B79EC9B-C800-4F99-8E28-584B7F74D06F}"/>
              </a:ext>
            </a:extLst>
          </p:cNvPr>
          <p:cNvSpPr txBox="1"/>
          <p:nvPr/>
        </p:nvSpPr>
        <p:spPr>
          <a:xfrm>
            <a:off x="706170" y="5097101"/>
            <a:ext cx="230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Figure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D6C7E9B-F4C2-47BD-8BED-4F76CA95F6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342" y="378343"/>
            <a:ext cx="3476019" cy="195144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464E420-5EC0-412D-A321-01DB0AEB52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09" y="378343"/>
            <a:ext cx="2581148" cy="195144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DB09DBC-BEAB-4AF7-ACCD-6836FBEFAC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490" y="378343"/>
            <a:ext cx="2617652" cy="195144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5A9F5BE-3ED2-47A3-AF3B-C4ABA9A183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204" y="3691550"/>
            <a:ext cx="2190470" cy="19514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0E090B5-4A69-4E90-8973-220BE7EDE8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383" y="3691550"/>
            <a:ext cx="2529840" cy="193852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F9F27EF-9234-40CC-ADCB-D6D438203E4D}"/>
              </a:ext>
            </a:extLst>
          </p:cNvPr>
          <p:cNvSpPr txBox="1"/>
          <p:nvPr/>
        </p:nvSpPr>
        <p:spPr>
          <a:xfrm>
            <a:off x="2833735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actin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0685122-CF4E-445F-8F30-FCF2F7212601}"/>
              </a:ext>
            </a:extLst>
          </p:cNvPr>
          <p:cNvSpPr txBox="1"/>
          <p:nvPr/>
        </p:nvSpPr>
        <p:spPr>
          <a:xfrm>
            <a:off x="6277070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AKT3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3D0AC2D-85DE-49C1-A8B9-01F9225C2572}"/>
              </a:ext>
            </a:extLst>
          </p:cNvPr>
          <p:cNvSpPr txBox="1"/>
          <p:nvPr/>
        </p:nvSpPr>
        <p:spPr>
          <a:xfrm>
            <a:off x="9172670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p-AKT3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C6405A3-DDB4-4C0D-AEB6-A143D6593646}"/>
              </a:ext>
            </a:extLst>
          </p:cNvPr>
          <p:cNvSpPr txBox="1"/>
          <p:nvPr/>
        </p:nvSpPr>
        <p:spPr>
          <a:xfrm>
            <a:off x="4701767" y="5646597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PI3K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B608D3E-9F62-4F2B-936A-0A6DF8382CC3}"/>
              </a:ext>
            </a:extLst>
          </p:cNvPr>
          <p:cNvSpPr txBox="1"/>
          <p:nvPr/>
        </p:nvSpPr>
        <p:spPr>
          <a:xfrm>
            <a:off x="7332373" y="5646597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VEGFA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F6F0EEE-325F-4787-9FAC-E315313DA418}"/>
              </a:ext>
            </a:extLst>
          </p:cNvPr>
          <p:cNvSpPr txBox="1"/>
          <p:nvPr/>
        </p:nvSpPr>
        <p:spPr>
          <a:xfrm>
            <a:off x="443620" y="5078994"/>
            <a:ext cx="2249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Figure 3 OPM2 cell</a:t>
            </a:r>
          </a:p>
        </p:txBody>
      </p:sp>
    </p:spTree>
    <p:extLst>
      <p:ext uri="{BB962C8B-B14F-4D97-AF65-F5344CB8AC3E}">
        <p14:creationId xmlns:p14="http://schemas.microsoft.com/office/powerpoint/2010/main" val="3129740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35D9B04-025A-4368-B1E0-2C226D3ABDE5}"/>
              </a:ext>
            </a:extLst>
          </p:cNvPr>
          <p:cNvSpPr txBox="1"/>
          <p:nvPr/>
        </p:nvSpPr>
        <p:spPr>
          <a:xfrm>
            <a:off x="2833735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actin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F309146-5524-46B2-9E0C-F1AB5CFD8667}"/>
              </a:ext>
            </a:extLst>
          </p:cNvPr>
          <p:cNvSpPr txBox="1"/>
          <p:nvPr/>
        </p:nvSpPr>
        <p:spPr>
          <a:xfrm>
            <a:off x="6277070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AKT3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F2B7CC-3318-4803-9894-317EDADB48A6}"/>
              </a:ext>
            </a:extLst>
          </p:cNvPr>
          <p:cNvSpPr txBox="1"/>
          <p:nvPr/>
        </p:nvSpPr>
        <p:spPr>
          <a:xfrm>
            <a:off x="9172670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p-AKT3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094184A-8916-4DD9-940B-8F6A9FCC8775}"/>
              </a:ext>
            </a:extLst>
          </p:cNvPr>
          <p:cNvSpPr txBox="1"/>
          <p:nvPr/>
        </p:nvSpPr>
        <p:spPr>
          <a:xfrm>
            <a:off x="4701767" y="5646597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PI3K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B4F9C6E-AC11-466D-BC77-0F0D20890960}"/>
              </a:ext>
            </a:extLst>
          </p:cNvPr>
          <p:cNvSpPr txBox="1"/>
          <p:nvPr/>
        </p:nvSpPr>
        <p:spPr>
          <a:xfrm>
            <a:off x="7332373" y="5646597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VEGFA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0C91CC8-6A7B-46B2-9456-CD7C865F6461}"/>
              </a:ext>
            </a:extLst>
          </p:cNvPr>
          <p:cNvSpPr txBox="1"/>
          <p:nvPr/>
        </p:nvSpPr>
        <p:spPr>
          <a:xfrm>
            <a:off x="307818" y="5078994"/>
            <a:ext cx="2385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Figure 3 RPMI-8226 cell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09B9A15-3141-4D0F-95C3-D65B5FB3D8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67" y="506563"/>
            <a:ext cx="3657600" cy="190195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FDEB5E5-59E9-4AA1-B53F-ABB6C4C409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665" y="506563"/>
            <a:ext cx="2502408" cy="190229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7982E15-8D0A-4411-AEAF-6FAA0837AC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043" y="510284"/>
            <a:ext cx="2361763" cy="194320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B863247-B4D7-4C09-9D2B-E80DA022A9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274" y="3429000"/>
            <a:ext cx="2279904" cy="211836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3D517F7-667B-4247-B898-39D6C0C398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977" y="3428998"/>
            <a:ext cx="2450651" cy="211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4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1F9F27EF-9234-40CC-ADCB-D6D438203E4D}"/>
              </a:ext>
            </a:extLst>
          </p:cNvPr>
          <p:cNvSpPr txBox="1"/>
          <p:nvPr/>
        </p:nvSpPr>
        <p:spPr>
          <a:xfrm>
            <a:off x="2833735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actin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0685122-CF4E-445F-8F30-FCF2F7212601}"/>
              </a:ext>
            </a:extLst>
          </p:cNvPr>
          <p:cNvSpPr txBox="1"/>
          <p:nvPr/>
        </p:nvSpPr>
        <p:spPr>
          <a:xfrm>
            <a:off x="6277070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AKT3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3D0AC2D-85DE-49C1-A8B9-01F9225C2572}"/>
              </a:ext>
            </a:extLst>
          </p:cNvPr>
          <p:cNvSpPr txBox="1"/>
          <p:nvPr/>
        </p:nvSpPr>
        <p:spPr>
          <a:xfrm>
            <a:off x="9172670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p-AKT3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C6405A3-DDB4-4C0D-AEB6-A143D6593646}"/>
              </a:ext>
            </a:extLst>
          </p:cNvPr>
          <p:cNvSpPr txBox="1"/>
          <p:nvPr/>
        </p:nvSpPr>
        <p:spPr>
          <a:xfrm>
            <a:off x="4701767" y="5646597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PI3K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B608D3E-9F62-4F2B-936A-0A6DF8382CC3}"/>
              </a:ext>
            </a:extLst>
          </p:cNvPr>
          <p:cNvSpPr txBox="1"/>
          <p:nvPr/>
        </p:nvSpPr>
        <p:spPr>
          <a:xfrm>
            <a:off x="7332373" y="5646597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VEGFA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F6F0EEE-325F-4787-9FAC-E315313DA418}"/>
              </a:ext>
            </a:extLst>
          </p:cNvPr>
          <p:cNvSpPr txBox="1"/>
          <p:nvPr/>
        </p:nvSpPr>
        <p:spPr>
          <a:xfrm>
            <a:off x="443620" y="5078994"/>
            <a:ext cx="2249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Figure 5 OPM2 cell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64D34EE-F2D3-4361-811E-BF60F41194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374" y="530201"/>
            <a:ext cx="3243072" cy="189585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527D745-3EE2-4E93-9518-32ABD8CAF8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167" y="502769"/>
            <a:ext cx="2231136" cy="195072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F5444BA-7E01-490D-A721-766D86D339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101" y="492363"/>
            <a:ext cx="2378737" cy="197946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41B8865-E6BA-4380-8EFC-7474026CF2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3" y="3836085"/>
            <a:ext cx="2115312" cy="175564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471EFAB-65F7-4247-A7EF-6805D48DCB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735" y="3845229"/>
            <a:ext cx="2304288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14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35D9B04-025A-4368-B1E0-2C226D3ABDE5}"/>
              </a:ext>
            </a:extLst>
          </p:cNvPr>
          <p:cNvSpPr txBox="1"/>
          <p:nvPr/>
        </p:nvSpPr>
        <p:spPr>
          <a:xfrm>
            <a:off x="2833735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actin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F309146-5524-46B2-9E0C-F1AB5CFD8667}"/>
              </a:ext>
            </a:extLst>
          </p:cNvPr>
          <p:cNvSpPr txBox="1"/>
          <p:nvPr/>
        </p:nvSpPr>
        <p:spPr>
          <a:xfrm>
            <a:off x="6277070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AKT3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F2B7CC-3318-4803-9894-317EDADB48A6}"/>
              </a:ext>
            </a:extLst>
          </p:cNvPr>
          <p:cNvSpPr txBox="1"/>
          <p:nvPr/>
        </p:nvSpPr>
        <p:spPr>
          <a:xfrm>
            <a:off x="9172670" y="2453489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p-AKT3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094184A-8916-4DD9-940B-8F6A9FCC8775}"/>
              </a:ext>
            </a:extLst>
          </p:cNvPr>
          <p:cNvSpPr txBox="1"/>
          <p:nvPr/>
        </p:nvSpPr>
        <p:spPr>
          <a:xfrm>
            <a:off x="4701767" y="5646597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PI3K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B4F9C6E-AC11-466D-BC77-0F0D20890960}"/>
              </a:ext>
            </a:extLst>
          </p:cNvPr>
          <p:cNvSpPr txBox="1"/>
          <p:nvPr/>
        </p:nvSpPr>
        <p:spPr>
          <a:xfrm>
            <a:off x="7332373" y="5646597"/>
            <a:ext cx="139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VEGFA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0C91CC8-6A7B-46B2-9456-CD7C865F6461}"/>
              </a:ext>
            </a:extLst>
          </p:cNvPr>
          <p:cNvSpPr txBox="1"/>
          <p:nvPr/>
        </p:nvSpPr>
        <p:spPr>
          <a:xfrm>
            <a:off x="307818" y="5078994"/>
            <a:ext cx="2385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Figure 5 RPMI-8226 cell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4E092D0-6F65-44C9-B950-D395833903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24" y="625017"/>
            <a:ext cx="3330261" cy="185318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87AD7FD-9B01-4A3C-82A6-63E57F703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481" y="601169"/>
            <a:ext cx="2731008" cy="18531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C0AE79F-D48C-4899-905C-F2A696119D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577" y="600305"/>
            <a:ext cx="2121486" cy="185491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EA76A9A-378E-4ECA-B69E-07891F2DD2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94" y="3534333"/>
            <a:ext cx="2552606" cy="211226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E179D44-0B6A-4A06-A6D1-E90D277A52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035" y="3534333"/>
            <a:ext cx="2258568" cy="211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901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18ede70e-7cd5-4e97-9cea-e519ed1f6d66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5262</TotalTime>
  <Words>50</Words>
  <Application>Microsoft Office PowerPoint</Application>
  <PresentationFormat>宽屏</PresentationFormat>
  <Paragraphs>32</Paragraphs>
  <Slides>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Qian</dc:creator>
  <cp:lastModifiedBy>Admin</cp:lastModifiedBy>
  <cp:revision>167</cp:revision>
  <dcterms:created xsi:type="dcterms:W3CDTF">2017-10-16T14:08:00Z</dcterms:created>
  <dcterms:modified xsi:type="dcterms:W3CDTF">2020-07-08T03:33:35Z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