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E1D2B-4FE1-DD8B-3396-6D07A11207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23F42-AF63-9680-7F43-87D84A15B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D9D286-3F3A-7C7D-A118-4D63910BD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A4B3E4-7E6F-61E9-CE7E-64BFA2E2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A47A8-F7A8-6324-FE51-0ECBB6FE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904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7691B-D3A3-05C0-45C0-F77086824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6DE61-9CDC-23DB-DAE7-5414D43798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268AB-AE98-9545-BA94-9890FB180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F3796-0251-AC88-6E1F-0CD75F3A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284FD-45E8-5611-94DD-BA087EA8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155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85858D-0E4D-4017-E810-3845D9950D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D9F1F-4485-8588-334A-6C755654F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2F85E-1195-3D09-4DB1-0A755B359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5334D-7A4C-DB46-41A9-57D2B6625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48911-29E9-5A70-7F63-9E12CB625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2375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6B02E-93BA-1C77-4454-1A85764C9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7ED19-20E6-471F-C788-847598BE3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E6F7D9-76E9-61A5-68C5-66569C8D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69D56-1B34-C700-46B5-1B5165534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571A9-A2CD-FF0D-5896-23188EC37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379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A7D5A-77DA-7880-C036-328E67480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5D6E3-4320-5A44-3995-8B2343291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439C-057C-47A9-BE97-A4D02413A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BDEA6-0FBC-CEDA-DEEA-FBB93B09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23171-895B-0F5F-667E-B1561F84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582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C1A94-427C-1346-FE30-92E6FB670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598AE-6A73-2719-8B49-F0DB2CBF3B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7CF38-F96A-ADCA-C774-C30E3511D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0D932A-F7F8-7501-C433-CB744139A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A56B7A-B8DC-0BF8-1D54-F014505F4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48B98-A176-84CF-D67C-4429E97C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2940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012AE-51F7-A10E-8362-F35314F53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21196-E0E1-BD73-E0A6-370912357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386D01-6B41-F594-88DD-A0CF5239F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2DFDF8-D5E8-C87F-B823-A79E9B2F3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F60F16-5FCE-98B6-EF0D-37D6C3538F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B7C005-B880-69B7-D7A8-716458023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E5C319-C8CB-7283-CB1D-10B62A08C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1BDDE9-73D0-7660-B204-FF846CC25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217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EFE41-B899-C337-C998-117FD8E3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FC2BB-5591-9B11-1B06-95CA80138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843E98-8973-64FC-24BB-A4725D2C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79D2C4-A82C-7CB4-9DE9-5B52DCAF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1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D93368-C3EA-CA5C-D2C9-36708047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B9304-FE48-4D3A-76D8-9D74857B4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18154-4FF6-A8B1-A84A-DFC1AD417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4514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12DE4-F7F8-F2F4-8634-A830065E9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0AF7D7-C1DB-7BC8-9AE3-890EA063A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732C55-FB27-55EA-163B-51465C3BE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EF8C5-ADAD-53E6-051A-27B2ABC5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FB0356-EFB0-50B1-7D46-6E3235538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10F99-D4C4-53D5-6B4F-FB434B175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41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35ACD-862D-856F-A882-8D244DBEB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042D31-8C83-02CD-9365-AEBF62F03A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2BEEC-67EF-9C9B-FFFE-895370DCA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0D03E-E422-0FCB-CE21-6E58D9CAE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CFC8E1-D675-AE35-9CBF-91F2710F1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C1D4ED-54B7-97DE-3369-73A41297F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105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C3BAC6-591E-6AEE-3AE8-06EF9939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7BCBE-7B33-F9AA-1D7A-F42994154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9ACBC-D09E-4B52-FB51-3DE00F00A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F22B8-55F7-412F-B7C5-3F94EE53847E}" type="datetimeFigureOut">
              <a:rPr lang="en-IN" smtClean="0"/>
              <a:t>01-07-2022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62CB9-12EF-F711-E2CA-C7DAA759B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CFD17-FB05-503F-94D0-B2C0A231C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BDE71-5C45-4ED3-B145-66D5088753D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2685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>
            <a:extLst>
              <a:ext uri="{FF2B5EF4-FFF2-40B4-BE49-F238E27FC236}">
                <a16:creationId xmlns:a16="http://schemas.microsoft.com/office/drawing/2014/main" id="{C338AADF-EDF9-F734-F5B3-1D56DAB99B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236F6D-A19E-779D-C4D5-4EE8132797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252412"/>
            <a:ext cx="582930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3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Ravendra Sharma</dc:creator>
  <cp:lastModifiedBy>Ravendra Sharma</cp:lastModifiedBy>
  <cp:revision>1</cp:revision>
  <dcterms:created xsi:type="dcterms:W3CDTF">2022-07-01T10:20:11Z</dcterms:created>
  <dcterms:modified xsi:type="dcterms:W3CDTF">2022-07-01T10:30:09Z</dcterms:modified>
</cp:coreProperties>
</file>