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436" r:id="rId2"/>
  </p:sldIdLst>
  <p:sldSz cx="9601200" cy="12801600" type="A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77" userDrawn="1">
          <p15:clr>
            <a:srgbClr val="A4A3A4"/>
          </p15:clr>
        </p15:guide>
        <p15:guide id="2" pos="300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石井源一郎" initials="石井" lastIdx="4" clrIdx="0"/>
  <p:cmAuthor id="1" name="mattun1122" initials="m" lastIdx="1" clrIdx="1"/>
  <p:cmAuthor id="2" name="松澤 令子" initials="松澤" lastIdx="5" clrIdx="2">
    <p:extLst>
      <p:ext uri="{19B8F6BF-5375-455C-9EA6-DF929625EA0E}">
        <p15:presenceInfo xmlns:p15="http://schemas.microsoft.com/office/powerpoint/2012/main" userId="46cf5894d3d6d91d" providerId="Windows Live"/>
      </p:ext>
    </p:extLst>
  </p:cmAuthor>
  <p:cmAuthor id="3" name="森瀬 昌宏" initials="森瀬" lastIdx="1" clrIdx="3">
    <p:extLst>
      <p:ext uri="{19B8F6BF-5375-455C-9EA6-DF929625EA0E}">
        <p15:presenceInfo xmlns:p15="http://schemas.microsoft.com/office/powerpoint/2012/main" userId="0dd13801e03561e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51" autoAdjust="0"/>
  </p:normalViewPr>
  <p:slideViewPr>
    <p:cSldViewPr snapToGrid="0">
      <p:cViewPr varScale="1">
        <p:scale>
          <a:sx n="50" d="100"/>
          <a:sy n="50" d="100"/>
        </p:scale>
        <p:origin x="2358" y="48"/>
      </p:cViewPr>
      <p:guideLst>
        <p:guide orient="horz" pos="4077"/>
        <p:guide pos="30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13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森瀬 昌宏" userId="0dd13801e03561e1" providerId="LiveId" clId="{37F2F0BB-9326-477C-A2B6-EF35C2752EAB}"/>
    <pc:docChg chg="modSld">
      <pc:chgData name="森瀬 昌宏" userId="0dd13801e03561e1" providerId="LiveId" clId="{37F2F0BB-9326-477C-A2B6-EF35C2752EAB}" dt="2022-06-27T08:23:31.382" v="163" actId="20577"/>
      <pc:docMkLst>
        <pc:docMk/>
      </pc:docMkLst>
      <pc:sldChg chg="modSp mod">
        <pc:chgData name="森瀬 昌宏" userId="0dd13801e03561e1" providerId="LiveId" clId="{37F2F0BB-9326-477C-A2B6-EF35C2752EAB}" dt="2022-06-27T08:22:33.396" v="77" actId="20577"/>
        <pc:sldMkLst>
          <pc:docMk/>
          <pc:sldMk cId="3571275406" sldId="430"/>
        </pc:sldMkLst>
        <pc:graphicFrameChg chg="modGraphic">
          <ac:chgData name="森瀬 昌宏" userId="0dd13801e03561e1" providerId="LiveId" clId="{37F2F0BB-9326-477C-A2B6-EF35C2752EAB}" dt="2022-06-27T08:19:43.004" v="25" actId="20577"/>
          <ac:graphicFrameMkLst>
            <pc:docMk/>
            <pc:sldMk cId="3571275406" sldId="430"/>
            <ac:graphicFrameMk id="55" creationId="{A51D4C57-744F-40C5-9D2A-159CE3CA272A}"/>
          </ac:graphicFrameMkLst>
        </pc:graphicFrameChg>
        <pc:graphicFrameChg chg="modGraphic">
          <ac:chgData name="森瀬 昌宏" userId="0dd13801e03561e1" providerId="LiveId" clId="{37F2F0BB-9326-477C-A2B6-EF35C2752EAB}" dt="2022-06-27T08:19:57.006" v="51" actId="20577"/>
          <ac:graphicFrameMkLst>
            <pc:docMk/>
            <pc:sldMk cId="3571275406" sldId="430"/>
            <ac:graphicFrameMk id="76" creationId="{A51D4C57-744F-40C5-9D2A-159CE3CA272A}"/>
          </ac:graphicFrameMkLst>
        </pc:graphicFrameChg>
        <pc:graphicFrameChg chg="modGraphic">
          <ac:chgData name="森瀬 昌宏" userId="0dd13801e03561e1" providerId="LiveId" clId="{37F2F0BB-9326-477C-A2B6-EF35C2752EAB}" dt="2022-06-27T08:22:33.396" v="77" actId="20577"/>
          <ac:graphicFrameMkLst>
            <pc:docMk/>
            <pc:sldMk cId="3571275406" sldId="430"/>
            <ac:graphicFrameMk id="82" creationId="{A51D4C57-744F-40C5-9D2A-159CE3CA272A}"/>
          </ac:graphicFrameMkLst>
        </pc:graphicFrameChg>
      </pc:sldChg>
      <pc:sldChg chg="modSp mod">
        <pc:chgData name="森瀬 昌宏" userId="0dd13801e03561e1" providerId="LiveId" clId="{37F2F0BB-9326-477C-A2B6-EF35C2752EAB}" dt="2022-06-27T08:23:31.382" v="163" actId="20577"/>
        <pc:sldMkLst>
          <pc:docMk/>
          <pc:sldMk cId="2735621993" sldId="431"/>
        </pc:sldMkLst>
        <pc:graphicFrameChg chg="modGraphic">
          <ac:chgData name="森瀬 昌宏" userId="0dd13801e03561e1" providerId="LiveId" clId="{37F2F0BB-9326-477C-A2B6-EF35C2752EAB}" dt="2022-06-27T08:23:20.805" v="142" actId="20577"/>
          <ac:graphicFrameMkLst>
            <pc:docMk/>
            <pc:sldMk cId="2735621993" sldId="431"/>
            <ac:graphicFrameMk id="44" creationId="{A51D4C57-744F-40C5-9D2A-159CE3CA272A}"/>
          </ac:graphicFrameMkLst>
        </pc:graphicFrameChg>
        <pc:graphicFrameChg chg="modGraphic">
          <ac:chgData name="森瀬 昌宏" userId="0dd13801e03561e1" providerId="LiveId" clId="{37F2F0BB-9326-477C-A2B6-EF35C2752EAB}" dt="2022-06-27T08:23:12.832" v="127" actId="20577"/>
          <ac:graphicFrameMkLst>
            <pc:docMk/>
            <pc:sldMk cId="2735621993" sldId="431"/>
            <ac:graphicFrameMk id="51" creationId="{A51D4C57-744F-40C5-9D2A-159CE3CA272A}"/>
          </ac:graphicFrameMkLst>
        </pc:graphicFrameChg>
        <pc:graphicFrameChg chg="modGraphic">
          <ac:chgData name="森瀬 昌宏" userId="0dd13801e03561e1" providerId="LiveId" clId="{37F2F0BB-9326-477C-A2B6-EF35C2752EAB}" dt="2022-06-27T08:23:31.382" v="163" actId="20577"/>
          <ac:graphicFrameMkLst>
            <pc:docMk/>
            <pc:sldMk cId="2735621993" sldId="431"/>
            <ac:graphicFrameMk id="55" creationId="{A51D4C57-744F-40C5-9D2A-159CE3CA272A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787" cy="498693"/>
          </a:xfrm>
          <a:prstGeom prst="rect">
            <a:avLst/>
          </a:prstGeom>
        </p:spPr>
        <p:txBody>
          <a:bodyPr vert="horz" lIns="92228" tIns="46114" rIns="92228" bIns="4611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8" y="1"/>
            <a:ext cx="2949787" cy="498693"/>
          </a:xfrm>
          <a:prstGeom prst="rect">
            <a:avLst/>
          </a:prstGeom>
        </p:spPr>
        <p:txBody>
          <a:bodyPr vert="horz" lIns="92228" tIns="46114" rIns="92228" bIns="46114" rtlCol="0"/>
          <a:lstStyle>
            <a:lvl1pPr algn="r">
              <a:defRPr sz="1200"/>
            </a:lvl1pPr>
          </a:lstStyle>
          <a:p>
            <a:fld id="{7ACAA759-D92A-42DD-9929-45E6C8620801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647"/>
            <a:ext cx="2949787" cy="498692"/>
          </a:xfrm>
          <a:prstGeom prst="rect">
            <a:avLst/>
          </a:prstGeom>
        </p:spPr>
        <p:txBody>
          <a:bodyPr vert="horz" lIns="92228" tIns="46114" rIns="92228" bIns="4611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2228" tIns="46114" rIns="92228" bIns="46114" rtlCol="0" anchor="b"/>
          <a:lstStyle>
            <a:lvl1pPr algn="r">
              <a:defRPr sz="1200"/>
            </a:lvl1pPr>
          </a:lstStyle>
          <a:p>
            <a:fld id="{0756C16D-D2D1-4EE0-856F-EE1C365FAE2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939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420" cy="497597"/>
          </a:xfrm>
          <a:prstGeom prst="rect">
            <a:avLst/>
          </a:prstGeom>
        </p:spPr>
        <p:txBody>
          <a:bodyPr vert="horz" lIns="90562" tIns="45281" rIns="90562" bIns="4528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210" y="0"/>
            <a:ext cx="2949420" cy="497597"/>
          </a:xfrm>
          <a:prstGeom prst="rect">
            <a:avLst/>
          </a:prstGeom>
        </p:spPr>
        <p:txBody>
          <a:bodyPr vert="horz" lIns="90562" tIns="45281" rIns="90562" bIns="45281" rtlCol="0"/>
          <a:lstStyle>
            <a:lvl1pPr algn="r">
              <a:defRPr sz="1200"/>
            </a:lvl1pPr>
          </a:lstStyle>
          <a:p>
            <a:fld id="{F6681D44-D734-45B3-B2FF-354758BD582B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46300" y="1243013"/>
            <a:ext cx="2514600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62" tIns="45281" rIns="90562" bIns="4528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877" y="4783857"/>
            <a:ext cx="5445446" cy="3913064"/>
          </a:xfrm>
          <a:prstGeom prst="rect">
            <a:avLst/>
          </a:prstGeom>
        </p:spPr>
        <p:txBody>
          <a:bodyPr vert="horz" lIns="90562" tIns="45281" rIns="90562" bIns="4528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1741"/>
            <a:ext cx="2949420" cy="497597"/>
          </a:xfrm>
          <a:prstGeom prst="rect">
            <a:avLst/>
          </a:prstGeom>
        </p:spPr>
        <p:txBody>
          <a:bodyPr vert="horz" lIns="90562" tIns="45281" rIns="90562" bIns="4528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210" y="9441741"/>
            <a:ext cx="2949420" cy="497597"/>
          </a:xfrm>
          <a:prstGeom prst="rect">
            <a:avLst/>
          </a:prstGeom>
        </p:spPr>
        <p:txBody>
          <a:bodyPr vert="horz" lIns="90562" tIns="45281" rIns="90562" bIns="45281" rtlCol="0" anchor="b"/>
          <a:lstStyle>
            <a:lvl1pPr algn="r">
              <a:defRPr sz="1200"/>
            </a:lvl1pPr>
          </a:lstStyle>
          <a:p>
            <a:fld id="{DF1BB63C-7EB0-4CCE-8A47-0EEFF2049E7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3055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過去の効果予測の論文：</a:t>
            </a:r>
            <a:endParaRPr kumimoji="1" lang="en-US" altLang="ja-JP" dirty="0"/>
          </a:p>
          <a:p>
            <a:r>
              <a:rPr kumimoji="1" lang="ja-JP" altLang="en-US" dirty="0"/>
              <a:t>治療開始前のマーカーを使用しているものと治療開始後のマーカーの変化量をみた論文がある</a:t>
            </a:r>
            <a:endParaRPr kumimoji="1" lang="en-US" altLang="ja-JP" dirty="0"/>
          </a:p>
          <a:p>
            <a:r>
              <a:rPr kumimoji="1" lang="en-US" altLang="ja-JP" dirty="0"/>
              <a:t>(</a:t>
            </a:r>
            <a:r>
              <a:rPr kumimoji="1" lang="en-US" altLang="ja-JP" dirty="0" err="1"/>
              <a:t>ct</a:t>
            </a:r>
            <a:r>
              <a:rPr kumimoji="1" lang="en-US" altLang="ja-JP" dirty="0"/>
              <a:t> DNA</a:t>
            </a:r>
            <a:r>
              <a:rPr kumimoji="1" lang="ja-JP" altLang="en-US" dirty="0"/>
              <a:t>等</a:t>
            </a:r>
            <a:r>
              <a:rPr kumimoji="1" lang="en-US" altLang="ja-JP" dirty="0"/>
              <a:t>)</a:t>
            </a:r>
          </a:p>
          <a:p>
            <a:r>
              <a:rPr kumimoji="1" lang="en-US" altLang="ja-JP" dirty="0"/>
              <a:t>6</a:t>
            </a:r>
            <a:r>
              <a:rPr kumimoji="1" lang="ja-JP" altLang="en-US" dirty="0"/>
              <a:t>週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515701" fontAlgn="base">
              <a:spcBef>
                <a:spcPct val="0"/>
              </a:spcBef>
              <a:spcAft>
                <a:spcPct val="0"/>
              </a:spcAft>
              <a:defRPr/>
            </a:pPr>
            <a:fld id="{E338681C-9597-49FD-B63A-32DCE170720B}" type="slidenum">
              <a:rPr lang="ja-JP" altLang="en-US">
                <a:solidFill>
                  <a:prstClr val="black"/>
                </a:solidFill>
                <a:latin typeface="Calibri" charset="0"/>
                <a:ea typeface="ＭＳ Ｐゴシック" charset="0"/>
              </a:rPr>
              <a:pPr defTabSz="515701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ja-JP" altLang="en-US">
              <a:solidFill>
                <a:prstClr val="black"/>
              </a:solidFill>
              <a:latin typeface="Calibri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652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0502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5568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58961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8557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8570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945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1237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4644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7092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691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580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168B63-7269-4D46-85C4-D1F1167A79B4}" type="datetimeFigureOut">
              <a:rPr kumimoji="1" lang="ja-JP" altLang="en-US" smtClean="0"/>
              <a:t>2022/7/8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0F42F-4B49-41FD-8B78-02C667A2B2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3589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kumimoji="1"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kumimoji="1"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kumimoji="1"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xmlns="" id="{AE7533BF-47BB-454A-8B33-BC5CBBD06188}"/>
              </a:ext>
            </a:extLst>
          </p:cNvPr>
          <p:cNvSpPr/>
          <p:nvPr/>
        </p:nvSpPr>
        <p:spPr>
          <a:xfrm>
            <a:off x="3043507" y="885030"/>
            <a:ext cx="1647092" cy="1404014"/>
          </a:xfrm>
          <a:prstGeom prst="round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20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Patients </a:t>
            </a:r>
            <a:r>
              <a:rPr lang="en-US" altLang="ja-JP" sz="1200" b="1" dirty="0">
                <a:solidFill>
                  <a:prstClr val="black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treated with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720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anti PD1/PDL1 therapy</a:t>
            </a:r>
          </a:p>
          <a:p>
            <a:pPr marL="0" marR="0" lvl="0" indent="0" algn="ctr" defTabSz="720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(n = 228)</a:t>
            </a: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xmlns="" id="{291FA812-7A01-4779-9CC5-463E43C40DD7}"/>
              </a:ext>
            </a:extLst>
          </p:cNvPr>
          <p:cNvSpPr/>
          <p:nvPr/>
        </p:nvSpPr>
        <p:spPr>
          <a:xfrm>
            <a:off x="2985179" y="3711388"/>
            <a:ext cx="1647092" cy="1366451"/>
          </a:xfrm>
          <a:prstGeom prst="round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20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Total population</a:t>
            </a:r>
          </a:p>
          <a:p>
            <a:pPr marL="0" marR="0" lvl="0" indent="0" algn="ctr" defTabSz="720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(n = 217)</a:t>
            </a:r>
          </a:p>
        </p:txBody>
      </p:sp>
      <p:sp>
        <p:nvSpPr>
          <p:cNvPr id="41" name="四角形: 角を丸くする 40">
            <a:extLst>
              <a:ext uri="{FF2B5EF4-FFF2-40B4-BE49-F238E27FC236}">
                <a16:creationId xmlns:a16="http://schemas.microsoft.com/office/drawing/2014/main" xmlns="" id="{A9EA72EB-90AE-4AB4-9B4B-D4F1F5342785}"/>
              </a:ext>
            </a:extLst>
          </p:cNvPr>
          <p:cNvSpPr/>
          <p:nvPr/>
        </p:nvSpPr>
        <p:spPr>
          <a:xfrm>
            <a:off x="5415025" y="2240144"/>
            <a:ext cx="2509769" cy="1431064"/>
          </a:xfrm>
          <a:prstGeom prst="round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20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b="1" dirty="0">
                <a:solidFill>
                  <a:prstClr val="black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Excluded form analysis</a:t>
            </a:r>
          </a:p>
          <a:p>
            <a:pPr marL="0" marR="0" lvl="0" indent="0" algn="ctr" defTabSz="720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b="1" dirty="0">
                <a:solidFill>
                  <a:prstClr val="black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patients with data unavailable</a:t>
            </a:r>
          </a:p>
          <a:p>
            <a:pPr marL="0" marR="0" lvl="0" indent="0" algn="ctr" defTabSz="720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b="1" dirty="0">
                <a:solidFill>
                  <a:prstClr val="black"/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a</a:t>
            </a: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t 6weeks</a:t>
            </a:r>
          </a:p>
          <a:p>
            <a:pPr marL="0" marR="0" lvl="0" indent="0" algn="ctr" defTabSz="72003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t>(n = 11)</a:t>
            </a:r>
          </a:p>
        </p:txBody>
      </p:sp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xmlns="" id="{D6EA0A11-7FDA-4F55-A1EF-54BAA7528F2F}"/>
              </a:ext>
            </a:extLst>
          </p:cNvPr>
          <p:cNvCxnSpPr>
            <a:cxnSpLocks/>
          </p:cNvCxnSpPr>
          <p:nvPr/>
        </p:nvCxnSpPr>
        <p:spPr>
          <a:xfrm>
            <a:off x="3849516" y="2289044"/>
            <a:ext cx="0" cy="1422344"/>
          </a:xfrm>
          <a:prstGeom prst="straightConnector1">
            <a:avLst/>
          </a:prstGeom>
          <a:ln w="7302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xmlns="" id="{9682A7E1-5F5F-4E6C-BEB4-A333E2FA1DF5}"/>
              </a:ext>
            </a:extLst>
          </p:cNvPr>
          <p:cNvSpPr txBox="1"/>
          <p:nvPr/>
        </p:nvSpPr>
        <p:spPr>
          <a:xfrm>
            <a:off x="227965" y="153626"/>
            <a:ext cx="18950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50" charset="-128"/>
                <a:cs typeface="Arial" panose="020B0604020202020204" pitchFamily="34" charset="0"/>
              </a:rPr>
              <a:t>Supplementary Figure2</a:t>
            </a:r>
            <a:endParaRPr kumimoji="1" lang="ja-JP" altLang="en-US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50" charset="-128"/>
              <a:cs typeface="Arial" panose="020B0604020202020204" pitchFamily="34" charset="0"/>
            </a:endParaRPr>
          </a:p>
        </p:txBody>
      </p:sp>
      <p:cxnSp>
        <p:nvCxnSpPr>
          <p:cNvPr id="50" name="直線矢印コネクタ 49">
            <a:extLst>
              <a:ext uri="{FF2B5EF4-FFF2-40B4-BE49-F238E27FC236}">
                <a16:creationId xmlns:a16="http://schemas.microsoft.com/office/drawing/2014/main" xmlns="" id="{8EE14AE4-8A77-4B0F-84F3-713A12839F6F}"/>
              </a:ext>
            </a:extLst>
          </p:cNvPr>
          <p:cNvCxnSpPr>
            <a:cxnSpLocks/>
          </p:cNvCxnSpPr>
          <p:nvPr/>
        </p:nvCxnSpPr>
        <p:spPr>
          <a:xfrm>
            <a:off x="3875515" y="3000214"/>
            <a:ext cx="1539510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40702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197733</TotalTime>
  <Words>70</Words>
  <Application>Microsoft Office PowerPoint</Application>
  <PresentationFormat>A3 297x420 mm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ＭＳ Ｐゴシック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05</dc:creator>
  <cp:lastModifiedBy>松澤 令子</cp:lastModifiedBy>
  <cp:revision>607</cp:revision>
  <cp:lastPrinted>2021-09-11T05:41:05Z</cp:lastPrinted>
  <dcterms:created xsi:type="dcterms:W3CDTF">2014-11-27T08:34:24Z</dcterms:created>
  <dcterms:modified xsi:type="dcterms:W3CDTF">2022-07-08T07:33:02Z</dcterms:modified>
</cp:coreProperties>
</file>