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435" r:id="rId2"/>
  </p:sldIdLst>
  <p:sldSz cx="9601200" cy="12801600" type="A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77" userDrawn="1">
          <p15:clr>
            <a:srgbClr val="A4A3A4"/>
          </p15:clr>
        </p15:guide>
        <p15:guide id="2" pos="300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石井源一郎" initials="石井" lastIdx="4" clrIdx="0"/>
  <p:cmAuthor id="1" name="mattun1122" initials="m" lastIdx="1" clrIdx="1"/>
  <p:cmAuthor id="2" name="松澤 令子" initials="松澤" lastIdx="5" clrIdx="2">
    <p:extLst>
      <p:ext uri="{19B8F6BF-5375-455C-9EA6-DF929625EA0E}">
        <p15:presenceInfo xmlns:p15="http://schemas.microsoft.com/office/powerpoint/2012/main" userId="46cf5894d3d6d91d" providerId="Windows Live"/>
      </p:ext>
    </p:extLst>
  </p:cmAuthor>
  <p:cmAuthor id="3" name="森瀬 昌宏" initials="森瀬" lastIdx="1" clrIdx="3">
    <p:extLst>
      <p:ext uri="{19B8F6BF-5375-455C-9EA6-DF929625EA0E}">
        <p15:presenceInfo xmlns:p15="http://schemas.microsoft.com/office/powerpoint/2012/main" userId="0dd13801e03561e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3" autoAdjust="0"/>
    <p:restoredTop sz="94651" autoAdjust="0"/>
  </p:normalViewPr>
  <p:slideViewPr>
    <p:cSldViewPr snapToGrid="0">
      <p:cViewPr varScale="1">
        <p:scale>
          <a:sx n="50" d="100"/>
          <a:sy n="50" d="100"/>
        </p:scale>
        <p:origin x="2358" y="48"/>
      </p:cViewPr>
      <p:guideLst>
        <p:guide orient="horz" pos="4077"/>
        <p:guide pos="300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13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森瀬 昌宏" userId="0dd13801e03561e1" providerId="LiveId" clId="{37F2F0BB-9326-477C-A2B6-EF35C2752EAB}"/>
    <pc:docChg chg="modSld">
      <pc:chgData name="森瀬 昌宏" userId="0dd13801e03561e1" providerId="LiveId" clId="{37F2F0BB-9326-477C-A2B6-EF35C2752EAB}" dt="2022-06-27T08:23:31.382" v="163" actId="20577"/>
      <pc:docMkLst>
        <pc:docMk/>
      </pc:docMkLst>
      <pc:sldChg chg="modSp mod">
        <pc:chgData name="森瀬 昌宏" userId="0dd13801e03561e1" providerId="LiveId" clId="{37F2F0BB-9326-477C-A2B6-EF35C2752EAB}" dt="2022-06-27T08:22:33.396" v="77" actId="20577"/>
        <pc:sldMkLst>
          <pc:docMk/>
          <pc:sldMk cId="3571275406" sldId="430"/>
        </pc:sldMkLst>
        <pc:graphicFrameChg chg="modGraphic">
          <ac:chgData name="森瀬 昌宏" userId="0dd13801e03561e1" providerId="LiveId" clId="{37F2F0BB-9326-477C-A2B6-EF35C2752EAB}" dt="2022-06-27T08:19:43.004" v="25" actId="20577"/>
          <ac:graphicFrameMkLst>
            <pc:docMk/>
            <pc:sldMk cId="3571275406" sldId="430"/>
            <ac:graphicFrameMk id="55" creationId="{A51D4C57-744F-40C5-9D2A-159CE3CA272A}"/>
          </ac:graphicFrameMkLst>
        </pc:graphicFrameChg>
        <pc:graphicFrameChg chg="modGraphic">
          <ac:chgData name="森瀬 昌宏" userId="0dd13801e03561e1" providerId="LiveId" clId="{37F2F0BB-9326-477C-A2B6-EF35C2752EAB}" dt="2022-06-27T08:19:57.006" v="51" actId="20577"/>
          <ac:graphicFrameMkLst>
            <pc:docMk/>
            <pc:sldMk cId="3571275406" sldId="430"/>
            <ac:graphicFrameMk id="76" creationId="{A51D4C57-744F-40C5-9D2A-159CE3CA272A}"/>
          </ac:graphicFrameMkLst>
        </pc:graphicFrameChg>
        <pc:graphicFrameChg chg="modGraphic">
          <ac:chgData name="森瀬 昌宏" userId="0dd13801e03561e1" providerId="LiveId" clId="{37F2F0BB-9326-477C-A2B6-EF35C2752EAB}" dt="2022-06-27T08:22:33.396" v="77" actId="20577"/>
          <ac:graphicFrameMkLst>
            <pc:docMk/>
            <pc:sldMk cId="3571275406" sldId="430"/>
            <ac:graphicFrameMk id="82" creationId="{A51D4C57-744F-40C5-9D2A-159CE3CA272A}"/>
          </ac:graphicFrameMkLst>
        </pc:graphicFrameChg>
      </pc:sldChg>
      <pc:sldChg chg="modSp mod">
        <pc:chgData name="森瀬 昌宏" userId="0dd13801e03561e1" providerId="LiveId" clId="{37F2F0BB-9326-477C-A2B6-EF35C2752EAB}" dt="2022-06-27T08:23:31.382" v="163" actId="20577"/>
        <pc:sldMkLst>
          <pc:docMk/>
          <pc:sldMk cId="2735621993" sldId="431"/>
        </pc:sldMkLst>
        <pc:graphicFrameChg chg="modGraphic">
          <ac:chgData name="森瀬 昌宏" userId="0dd13801e03561e1" providerId="LiveId" clId="{37F2F0BB-9326-477C-A2B6-EF35C2752EAB}" dt="2022-06-27T08:23:20.805" v="142" actId="20577"/>
          <ac:graphicFrameMkLst>
            <pc:docMk/>
            <pc:sldMk cId="2735621993" sldId="431"/>
            <ac:graphicFrameMk id="44" creationId="{A51D4C57-744F-40C5-9D2A-159CE3CA272A}"/>
          </ac:graphicFrameMkLst>
        </pc:graphicFrameChg>
        <pc:graphicFrameChg chg="modGraphic">
          <ac:chgData name="森瀬 昌宏" userId="0dd13801e03561e1" providerId="LiveId" clId="{37F2F0BB-9326-477C-A2B6-EF35C2752EAB}" dt="2022-06-27T08:23:12.832" v="127" actId="20577"/>
          <ac:graphicFrameMkLst>
            <pc:docMk/>
            <pc:sldMk cId="2735621993" sldId="431"/>
            <ac:graphicFrameMk id="51" creationId="{A51D4C57-744F-40C5-9D2A-159CE3CA272A}"/>
          </ac:graphicFrameMkLst>
        </pc:graphicFrameChg>
        <pc:graphicFrameChg chg="modGraphic">
          <ac:chgData name="森瀬 昌宏" userId="0dd13801e03561e1" providerId="LiveId" clId="{37F2F0BB-9326-477C-A2B6-EF35C2752EAB}" dt="2022-06-27T08:23:31.382" v="163" actId="20577"/>
          <ac:graphicFrameMkLst>
            <pc:docMk/>
            <pc:sldMk cId="2735621993" sldId="431"/>
            <ac:graphicFrameMk id="55" creationId="{A51D4C57-744F-40C5-9D2A-159CE3CA272A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787" cy="498693"/>
          </a:xfrm>
          <a:prstGeom prst="rect">
            <a:avLst/>
          </a:prstGeom>
        </p:spPr>
        <p:txBody>
          <a:bodyPr vert="horz" lIns="92228" tIns="46114" rIns="92228" bIns="4611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838" y="1"/>
            <a:ext cx="2949787" cy="498693"/>
          </a:xfrm>
          <a:prstGeom prst="rect">
            <a:avLst/>
          </a:prstGeom>
        </p:spPr>
        <p:txBody>
          <a:bodyPr vert="horz" lIns="92228" tIns="46114" rIns="92228" bIns="46114" rtlCol="0"/>
          <a:lstStyle>
            <a:lvl1pPr algn="r">
              <a:defRPr sz="1200"/>
            </a:lvl1pPr>
          </a:lstStyle>
          <a:p>
            <a:fld id="{7ACAA759-D92A-42DD-9929-45E6C8620801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440647"/>
            <a:ext cx="2949787" cy="498692"/>
          </a:xfrm>
          <a:prstGeom prst="rect">
            <a:avLst/>
          </a:prstGeom>
        </p:spPr>
        <p:txBody>
          <a:bodyPr vert="horz" lIns="92228" tIns="46114" rIns="92228" bIns="4611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2228" tIns="46114" rIns="92228" bIns="46114" rtlCol="0" anchor="b"/>
          <a:lstStyle>
            <a:lvl1pPr algn="r">
              <a:defRPr sz="1200"/>
            </a:lvl1pPr>
          </a:lstStyle>
          <a:p>
            <a:fld id="{0756C16D-D2D1-4EE0-856F-EE1C365FAE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939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420" cy="497597"/>
          </a:xfrm>
          <a:prstGeom prst="rect">
            <a:avLst/>
          </a:prstGeom>
        </p:spPr>
        <p:txBody>
          <a:bodyPr vert="horz" lIns="90562" tIns="45281" rIns="90562" bIns="4528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210" y="0"/>
            <a:ext cx="2949420" cy="497597"/>
          </a:xfrm>
          <a:prstGeom prst="rect">
            <a:avLst/>
          </a:prstGeom>
        </p:spPr>
        <p:txBody>
          <a:bodyPr vert="horz" lIns="90562" tIns="45281" rIns="90562" bIns="45281" rtlCol="0"/>
          <a:lstStyle>
            <a:lvl1pPr algn="r">
              <a:defRPr sz="1200"/>
            </a:lvl1pPr>
          </a:lstStyle>
          <a:p>
            <a:fld id="{F6681D44-D734-45B3-B2FF-354758BD582B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46300" y="1243013"/>
            <a:ext cx="2514600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562" tIns="45281" rIns="90562" bIns="4528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877" y="4783857"/>
            <a:ext cx="5445446" cy="3913064"/>
          </a:xfrm>
          <a:prstGeom prst="rect">
            <a:avLst/>
          </a:prstGeom>
        </p:spPr>
        <p:txBody>
          <a:bodyPr vert="horz" lIns="90562" tIns="45281" rIns="90562" bIns="4528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1741"/>
            <a:ext cx="2949420" cy="497597"/>
          </a:xfrm>
          <a:prstGeom prst="rect">
            <a:avLst/>
          </a:prstGeom>
        </p:spPr>
        <p:txBody>
          <a:bodyPr vert="horz" lIns="90562" tIns="45281" rIns="90562" bIns="4528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210" y="9441741"/>
            <a:ext cx="2949420" cy="497597"/>
          </a:xfrm>
          <a:prstGeom prst="rect">
            <a:avLst/>
          </a:prstGeom>
        </p:spPr>
        <p:txBody>
          <a:bodyPr vert="horz" lIns="90562" tIns="45281" rIns="90562" bIns="45281" rtlCol="0" anchor="b"/>
          <a:lstStyle>
            <a:lvl1pPr algn="r">
              <a:defRPr sz="1200"/>
            </a:lvl1pPr>
          </a:lstStyle>
          <a:p>
            <a:fld id="{DF1BB63C-7EB0-4CCE-8A47-0EEFF2049E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3055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0502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5568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8961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8557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8570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945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1237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4644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7092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6919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580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3589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kumimoji="1"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kumimoji="1"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図 4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1" y="5968508"/>
            <a:ext cx="4500000" cy="3070279"/>
          </a:xfrm>
          <a:prstGeom prst="rect">
            <a:avLst/>
          </a:prstGeom>
        </p:spPr>
      </p:pic>
      <p:pic>
        <p:nvPicPr>
          <p:cNvPr id="46" name="図 4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911" y="903366"/>
            <a:ext cx="4500000" cy="3070279"/>
          </a:xfrm>
          <a:prstGeom prst="rect">
            <a:avLst/>
          </a:prstGeom>
        </p:spPr>
      </p:pic>
      <p:pic>
        <p:nvPicPr>
          <p:cNvPr id="45" name="図 4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1" y="835830"/>
            <a:ext cx="4500000" cy="3070279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210452" y="656943"/>
            <a:ext cx="261610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ja-JP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974005" y="665833"/>
            <a:ext cx="15267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4171570" y="5084261"/>
            <a:ext cx="149277" cy="28328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89360" y="4993969"/>
            <a:ext cx="169103" cy="28328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5234" y="8901997"/>
            <a:ext cx="41339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42702" y="3667233"/>
            <a:ext cx="41037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5733154" y="4738344"/>
            <a:ext cx="160153" cy="28328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4723970" y="3380138"/>
            <a:ext cx="41339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170442" y="5678383"/>
            <a:ext cx="269626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ja-JP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210452" y="202112"/>
            <a:ext cx="42363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4</a:t>
            </a:r>
            <a:r>
              <a:rPr lang="ja-JP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K-M for OS divided by PD-L1 status</a:t>
            </a:r>
            <a:endParaRPr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xmlns="" id="{1B87CB4D-C6F0-44AF-BF3C-9AE2AD453BBF}"/>
              </a:ext>
            </a:extLst>
          </p:cNvPr>
          <p:cNvCxnSpPr/>
          <p:nvPr/>
        </p:nvCxnSpPr>
        <p:spPr>
          <a:xfrm>
            <a:off x="5128119" y="4633762"/>
            <a:ext cx="26068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xmlns="" id="{17373458-A09C-4EEC-8619-2D41EBB27BE5}"/>
              </a:ext>
            </a:extLst>
          </p:cNvPr>
          <p:cNvCxnSpPr/>
          <p:nvPr/>
        </p:nvCxnSpPr>
        <p:spPr>
          <a:xfrm>
            <a:off x="5128119" y="4881412"/>
            <a:ext cx="260683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xmlns="" id="{EAE0B18A-BA38-4018-9526-E6E923D9A8EC}"/>
              </a:ext>
            </a:extLst>
          </p:cNvPr>
          <p:cNvCxnSpPr/>
          <p:nvPr/>
        </p:nvCxnSpPr>
        <p:spPr>
          <a:xfrm>
            <a:off x="5128119" y="5129062"/>
            <a:ext cx="260683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4" name="表 25">
            <a:extLst>
              <a:ext uri="{FF2B5EF4-FFF2-40B4-BE49-F238E27FC236}">
                <a16:creationId xmlns:a16="http://schemas.microsoft.com/office/drawing/2014/main" xmlns="" id="{A51D4C57-744F-40C5-9D2A-159CE3CA272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349165" y="4296980"/>
          <a:ext cx="3752494" cy="1219200"/>
        </p:xfrm>
        <a:graphic>
          <a:graphicData uri="http://schemas.openxmlformats.org/drawingml/2006/table">
            <a:tbl>
              <a:tblPr firstRow="1" bandRow="1"/>
              <a:tblGrid>
                <a:gridCol w="972000">
                  <a:extLst>
                    <a:ext uri="{9D8B030D-6E8A-4147-A177-3AD203B41FA5}">
                      <a16:colId xmlns:a16="http://schemas.microsoft.com/office/drawing/2014/main" xmlns="" val="3954032596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xmlns="" val="1852906491"/>
                    </a:ext>
                  </a:extLst>
                </a:gridCol>
                <a:gridCol w="1168584">
                  <a:extLst>
                    <a:ext uri="{9D8B030D-6E8A-4147-A177-3AD203B41FA5}">
                      <a16:colId xmlns:a16="http://schemas.microsoft.com/office/drawing/2014/main" xmlns="" val="3239672666"/>
                    </a:ext>
                  </a:extLst>
                </a:gridCol>
                <a:gridCol w="1215910">
                  <a:extLst>
                    <a:ext uri="{9D8B030D-6E8A-4147-A177-3AD203B41FA5}">
                      <a16:colId xmlns:a16="http://schemas.microsoft.com/office/drawing/2014/main" xmlns="" val="823926678"/>
                    </a:ext>
                  </a:extLst>
                </a:gridCol>
              </a:tblGrid>
              <a:tr h="187509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PTI index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OS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49246453"/>
                  </a:ext>
                </a:extLst>
              </a:tr>
              <a:tr h="187509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NR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40627840"/>
                  </a:ext>
                </a:extLst>
              </a:tr>
              <a:tr h="187509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Intermediate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27.9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2.95 (1.07-8.69)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14675220"/>
                  </a:ext>
                </a:extLst>
              </a:tr>
              <a:tr h="187509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27.8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2.36 (0.94-6.43)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98764056"/>
                  </a:ext>
                </a:extLst>
              </a:tr>
              <a:tr h="187509"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P=0.24 by Log-rank test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61088400"/>
                  </a:ext>
                </a:extLst>
              </a:tr>
            </a:tbl>
          </a:graphicData>
        </a:graphic>
      </p:graphicFrame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xmlns="" id="{1B87CB4D-C6F0-44AF-BF3C-9AE2AD453BBF}"/>
              </a:ext>
            </a:extLst>
          </p:cNvPr>
          <p:cNvCxnSpPr/>
          <p:nvPr/>
        </p:nvCxnSpPr>
        <p:spPr>
          <a:xfrm>
            <a:off x="479906" y="4629759"/>
            <a:ext cx="26068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xmlns="" id="{17373458-A09C-4EEC-8619-2D41EBB27BE5}"/>
              </a:ext>
            </a:extLst>
          </p:cNvPr>
          <p:cNvCxnSpPr/>
          <p:nvPr/>
        </p:nvCxnSpPr>
        <p:spPr>
          <a:xfrm>
            <a:off x="479906" y="4877409"/>
            <a:ext cx="260683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xmlns="" id="{EAE0B18A-BA38-4018-9526-E6E923D9A8EC}"/>
              </a:ext>
            </a:extLst>
          </p:cNvPr>
          <p:cNvCxnSpPr/>
          <p:nvPr/>
        </p:nvCxnSpPr>
        <p:spPr>
          <a:xfrm>
            <a:off x="479906" y="5125059"/>
            <a:ext cx="260683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1" name="表 25">
            <a:extLst>
              <a:ext uri="{FF2B5EF4-FFF2-40B4-BE49-F238E27FC236}">
                <a16:creationId xmlns:a16="http://schemas.microsoft.com/office/drawing/2014/main" xmlns="" id="{A51D4C57-744F-40C5-9D2A-159CE3CA272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00952" y="4292977"/>
          <a:ext cx="3752494" cy="1219200"/>
        </p:xfrm>
        <a:graphic>
          <a:graphicData uri="http://schemas.openxmlformats.org/drawingml/2006/table">
            <a:tbl>
              <a:tblPr firstRow="1" bandRow="1"/>
              <a:tblGrid>
                <a:gridCol w="972000">
                  <a:extLst>
                    <a:ext uri="{9D8B030D-6E8A-4147-A177-3AD203B41FA5}">
                      <a16:colId xmlns:a16="http://schemas.microsoft.com/office/drawing/2014/main" xmlns="" val="3954032596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xmlns="" val="1852906491"/>
                    </a:ext>
                  </a:extLst>
                </a:gridCol>
                <a:gridCol w="1168584">
                  <a:extLst>
                    <a:ext uri="{9D8B030D-6E8A-4147-A177-3AD203B41FA5}">
                      <a16:colId xmlns:a16="http://schemas.microsoft.com/office/drawing/2014/main" xmlns="" val="3239672666"/>
                    </a:ext>
                  </a:extLst>
                </a:gridCol>
                <a:gridCol w="1215910">
                  <a:extLst>
                    <a:ext uri="{9D8B030D-6E8A-4147-A177-3AD203B41FA5}">
                      <a16:colId xmlns:a16="http://schemas.microsoft.com/office/drawing/2014/main" xmlns="" val="823926678"/>
                    </a:ext>
                  </a:extLst>
                </a:gridCol>
              </a:tblGrid>
              <a:tr h="187509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PTI index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OS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49246453"/>
                  </a:ext>
                </a:extLst>
              </a:tr>
              <a:tr h="187509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NR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40627840"/>
                  </a:ext>
                </a:extLst>
              </a:tr>
              <a:tr h="187509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Intermediate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24.0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1.54 (0.48-5.50)</a:t>
                      </a:r>
                      <a:endParaRPr lang="ja-JP" altLang="en-US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14675220"/>
                  </a:ext>
                </a:extLst>
              </a:tr>
              <a:tr h="187509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NR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2.21(0.30-11.2)</a:t>
                      </a:r>
                      <a:endParaRPr lang="ja-JP" altLang="en-US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98764056"/>
                  </a:ext>
                </a:extLst>
              </a:tr>
              <a:tr h="187509"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P=0.17 by Log-rank test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61088400"/>
                  </a:ext>
                </a:extLst>
              </a:tr>
            </a:tbl>
          </a:graphicData>
        </a:graphic>
      </p:graphicFrame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xmlns="" id="{1B87CB4D-C6F0-44AF-BF3C-9AE2AD453BBF}"/>
              </a:ext>
            </a:extLst>
          </p:cNvPr>
          <p:cNvCxnSpPr/>
          <p:nvPr/>
        </p:nvCxnSpPr>
        <p:spPr>
          <a:xfrm>
            <a:off x="471897" y="9662977"/>
            <a:ext cx="26068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xmlns="" id="{17373458-A09C-4EEC-8619-2D41EBB27BE5}"/>
              </a:ext>
            </a:extLst>
          </p:cNvPr>
          <p:cNvCxnSpPr/>
          <p:nvPr/>
        </p:nvCxnSpPr>
        <p:spPr>
          <a:xfrm>
            <a:off x="471897" y="9910627"/>
            <a:ext cx="260683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xmlns="" id="{EAE0B18A-BA38-4018-9526-E6E923D9A8EC}"/>
              </a:ext>
            </a:extLst>
          </p:cNvPr>
          <p:cNvCxnSpPr/>
          <p:nvPr/>
        </p:nvCxnSpPr>
        <p:spPr>
          <a:xfrm>
            <a:off x="471897" y="10158277"/>
            <a:ext cx="260683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5" name="表 25">
            <a:extLst>
              <a:ext uri="{FF2B5EF4-FFF2-40B4-BE49-F238E27FC236}">
                <a16:creationId xmlns:a16="http://schemas.microsoft.com/office/drawing/2014/main" xmlns="" id="{A51D4C57-744F-40C5-9D2A-159CE3CA272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92943" y="9326195"/>
          <a:ext cx="3752494" cy="1219200"/>
        </p:xfrm>
        <a:graphic>
          <a:graphicData uri="http://schemas.openxmlformats.org/drawingml/2006/table">
            <a:tbl>
              <a:tblPr firstRow="1" bandRow="1"/>
              <a:tblGrid>
                <a:gridCol w="972000">
                  <a:extLst>
                    <a:ext uri="{9D8B030D-6E8A-4147-A177-3AD203B41FA5}">
                      <a16:colId xmlns:a16="http://schemas.microsoft.com/office/drawing/2014/main" xmlns="" val="3954032596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xmlns="" val="1852906491"/>
                    </a:ext>
                  </a:extLst>
                </a:gridCol>
                <a:gridCol w="1168584">
                  <a:extLst>
                    <a:ext uri="{9D8B030D-6E8A-4147-A177-3AD203B41FA5}">
                      <a16:colId xmlns:a16="http://schemas.microsoft.com/office/drawing/2014/main" xmlns="" val="3239672666"/>
                    </a:ext>
                  </a:extLst>
                </a:gridCol>
                <a:gridCol w="1215910">
                  <a:extLst>
                    <a:ext uri="{9D8B030D-6E8A-4147-A177-3AD203B41FA5}">
                      <a16:colId xmlns:a16="http://schemas.microsoft.com/office/drawing/2014/main" xmlns="" val="823926678"/>
                    </a:ext>
                  </a:extLst>
                </a:gridCol>
              </a:tblGrid>
              <a:tr h="187509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PTI index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OS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49246453"/>
                  </a:ext>
                </a:extLst>
              </a:tr>
              <a:tr h="187509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29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NR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40627840"/>
                  </a:ext>
                </a:extLst>
              </a:tr>
              <a:tr h="187509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Intermediate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NR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1.14 (0..48-2.54)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14675220"/>
                  </a:ext>
                </a:extLst>
              </a:tr>
              <a:tr h="187509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8.1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4.49 (0.98-15.5)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98764056"/>
                  </a:ext>
                </a:extLst>
              </a:tr>
              <a:tr h="187509"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P&lt;0.01 by Log-rank test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61088400"/>
                  </a:ext>
                </a:extLst>
              </a:tr>
            </a:tbl>
          </a:graphicData>
        </a:graphic>
      </p:graphicFrame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xmlns="" id="{4C30C0F3-415D-4CCC-965F-81FA6FCF62E5}"/>
              </a:ext>
            </a:extLst>
          </p:cNvPr>
          <p:cNvSpPr txBox="1"/>
          <p:nvPr/>
        </p:nvSpPr>
        <p:spPr>
          <a:xfrm>
            <a:off x="2336311" y="3828589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400" b="1" kern="0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months</a:t>
            </a:r>
            <a:endParaRPr kumimoji="0" lang="ja-JP" alt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xmlns="" id="{4C30C0F3-415D-4CCC-965F-81FA6FCF62E5}"/>
              </a:ext>
            </a:extLst>
          </p:cNvPr>
          <p:cNvSpPr txBox="1"/>
          <p:nvPr/>
        </p:nvSpPr>
        <p:spPr>
          <a:xfrm>
            <a:off x="6713519" y="3828589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400" b="1" kern="0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months</a:t>
            </a:r>
            <a:endParaRPr kumimoji="0" lang="ja-JP" alt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xmlns="" id="{4C30C0F3-415D-4CCC-965F-81FA6FCF62E5}"/>
              </a:ext>
            </a:extLst>
          </p:cNvPr>
          <p:cNvSpPr txBox="1"/>
          <p:nvPr/>
        </p:nvSpPr>
        <p:spPr>
          <a:xfrm>
            <a:off x="2250107" y="8946906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400" b="1" kern="0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months</a:t>
            </a:r>
            <a:endParaRPr kumimoji="0" lang="ja-JP" alt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18620" y="3322988"/>
            <a:ext cx="41339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18620" y="8428388"/>
            <a:ext cx="41339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4700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197735</TotalTime>
  <Words>108</Words>
  <Application>Microsoft Office PowerPoint</Application>
  <PresentationFormat>A3 297x420 mm</PresentationFormat>
  <Paragraphs>66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ＭＳ Ｐゴシック</vt:lpstr>
      <vt:lpstr>游ゴシック</vt:lpstr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05</dc:creator>
  <cp:lastModifiedBy>松澤 令子</cp:lastModifiedBy>
  <cp:revision>607</cp:revision>
  <cp:lastPrinted>2021-09-11T05:41:05Z</cp:lastPrinted>
  <dcterms:created xsi:type="dcterms:W3CDTF">2014-11-27T08:34:24Z</dcterms:created>
  <dcterms:modified xsi:type="dcterms:W3CDTF">2022-07-08T07:31:01Z</dcterms:modified>
</cp:coreProperties>
</file>