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37" r:id="rId2"/>
  </p:sldIdLst>
  <p:sldSz cx="9601200" cy="12801600" type="A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77" userDrawn="1">
          <p15:clr>
            <a:srgbClr val="A4A3A4"/>
          </p15:clr>
        </p15:guide>
        <p15:guide id="2" pos="30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石井源一郎" initials="石井" lastIdx="4" clrIdx="0"/>
  <p:cmAuthor id="1" name="mattun1122" initials="m" lastIdx="1" clrIdx="1"/>
  <p:cmAuthor id="2" name="松澤 令子" initials="松澤" lastIdx="5" clrIdx="2">
    <p:extLst>
      <p:ext uri="{19B8F6BF-5375-455C-9EA6-DF929625EA0E}">
        <p15:presenceInfo xmlns:p15="http://schemas.microsoft.com/office/powerpoint/2012/main" userId="46cf5894d3d6d91d" providerId="Windows Live"/>
      </p:ext>
    </p:extLst>
  </p:cmAuthor>
  <p:cmAuthor id="3" name="森瀬 昌宏" initials="森瀬" lastIdx="1" clrIdx="3">
    <p:extLst>
      <p:ext uri="{19B8F6BF-5375-455C-9EA6-DF929625EA0E}">
        <p15:presenceInfo xmlns:p15="http://schemas.microsoft.com/office/powerpoint/2012/main" userId="0dd13801e03561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51" autoAdjust="0"/>
  </p:normalViewPr>
  <p:slideViewPr>
    <p:cSldViewPr snapToGrid="0">
      <p:cViewPr varScale="1">
        <p:scale>
          <a:sx n="50" d="100"/>
          <a:sy n="50" d="100"/>
        </p:scale>
        <p:origin x="2358" y="48"/>
      </p:cViewPr>
      <p:guideLst>
        <p:guide orient="horz" pos="4077"/>
        <p:guide pos="30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瀬 昌宏" userId="0dd13801e03561e1" providerId="LiveId" clId="{37F2F0BB-9326-477C-A2B6-EF35C2752EAB}"/>
    <pc:docChg chg="modSld">
      <pc:chgData name="森瀬 昌宏" userId="0dd13801e03561e1" providerId="LiveId" clId="{37F2F0BB-9326-477C-A2B6-EF35C2752EAB}" dt="2022-06-27T08:23:31.382" v="163" actId="20577"/>
      <pc:docMkLst>
        <pc:docMk/>
      </pc:docMkLst>
      <pc:sldChg chg="modSp mod">
        <pc:chgData name="森瀬 昌宏" userId="0dd13801e03561e1" providerId="LiveId" clId="{37F2F0BB-9326-477C-A2B6-EF35C2752EAB}" dt="2022-06-27T08:22:33.396" v="77" actId="20577"/>
        <pc:sldMkLst>
          <pc:docMk/>
          <pc:sldMk cId="3571275406" sldId="430"/>
        </pc:sldMkLst>
        <pc:graphicFrameChg chg="modGraphic">
          <ac:chgData name="森瀬 昌宏" userId="0dd13801e03561e1" providerId="LiveId" clId="{37F2F0BB-9326-477C-A2B6-EF35C2752EAB}" dt="2022-06-27T08:19:43.004" v="25" actId="20577"/>
          <ac:graphicFrameMkLst>
            <pc:docMk/>
            <pc:sldMk cId="3571275406" sldId="430"/>
            <ac:graphicFrameMk id="55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19:57.006" v="51" actId="20577"/>
          <ac:graphicFrameMkLst>
            <pc:docMk/>
            <pc:sldMk cId="3571275406" sldId="430"/>
            <ac:graphicFrameMk id="76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2:33.396" v="77" actId="20577"/>
          <ac:graphicFrameMkLst>
            <pc:docMk/>
            <pc:sldMk cId="3571275406" sldId="430"/>
            <ac:graphicFrameMk id="82" creationId="{A51D4C57-744F-40C5-9D2A-159CE3CA272A}"/>
          </ac:graphicFrameMkLst>
        </pc:graphicFrameChg>
      </pc:sldChg>
      <pc:sldChg chg="modSp mod">
        <pc:chgData name="森瀬 昌宏" userId="0dd13801e03561e1" providerId="LiveId" clId="{37F2F0BB-9326-477C-A2B6-EF35C2752EAB}" dt="2022-06-27T08:23:31.382" v="163" actId="20577"/>
        <pc:sldMkLst>
          <pc:docMk/>
          <pc:sldMk cId="2735621993" sldId="431"/>
        </pc:sldMkLst>
        <pc:graphicFrameChg chg="modGraphic">
          <ac:chgData name="森瀬 昌宏" userId="0dd13801e03561e1" providerId="LiveId" clId="{37F2F0BB-9326-477C-A2B6-EF35C2752EAB}" dt="2022-06-27T08:23:20.805" v="142" actId="20577"/>
          <ac:graphicFrameMkLst>
            <pc:docMk/>
            <pc:sldMk cId="2735621993" sldId="431"/>
            <ac:graphicFrameMk id="44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12.832" v="127" actId="20577"/>
          <ac:graphicFrameMkLst>
            <pc:docMk/>
            <pc:sldMk cId="2735621993" sldId="431"/>
            <ac:graphicFrameMk id="51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31.382" v="163" actId="20577"/>
          <ac:graphicFrameMkLst>
            <pc:docMk/>
            <pc:sldMk cId="2735621993" sldId="431"/>
            <ac:graphicFrameMk id="55" creationId="{A51D4C57-744F-40C5-9D2A-159CE3CA272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r">
              <a:defRPr sz="1200"/>
            </a:lvl1pPr>
          </a:lstStyle>
          <a:p>
            <a:fld id="{7ACAA759-D92A-42DD-9929-45E6C8620801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r">
              <a:defRPr sz="1200"/>
            </a:lvl1pPr>
          </a:lstStyle>
          <a:p>
            <a:fld id="{0756C16D-D2D1-4EE0-856F-EE1C365FAE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21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fld id="{F6681D44-D734-45B3-B2FF-354758BD582B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62" tIns="45281" rIns="90562" bIns="4528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877" y="4783857"/>
            <a:ext cx="5445446" cy="3913064"/>
          </a:xfrm>
          <a:prstGeom prst="rect">
            <a:avLst/>
          </a:prstGeom>
        </p:spPr>
        <p:txBody>
          <a:bodyPr vert="horz" lIns="90562" tIns="45281" rIns="90562" bIns="4528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21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DF1BB63C-7EB0-4CCE-8A47-0EEFF2049E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05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6w</a:t>
            </a:r>
            <a:r>
              <a:rPr kumimoji="1" lang="ja-JP" altLang="en-US" dirty="0"/>
              <a:t>未満に</a:t>
            </a:r>
            <a:r>
              <a:rPr kumimoji="1" lang="en-US" altLang="ja-JP" dirty="0"/>
              <a:t>PD</a:t>
            </a:r>
            <a:r>
              <a:rPr kumimoji="1" lang="ja-JP" altLang="en-US" dirty="0"/>
              <a:t>除外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B63C-7EB0-4CCE-8A47-0EEFF2049E7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720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050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6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96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557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57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4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23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6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09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9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580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58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図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189" y="878489"/>
            <a:ext cx="4500000" cy="3032609"/>
          </a:xfrm>
          <a:prstGeom prst="rect">
            <a:avLst/>
          </a:prstGeom>
        </p:spPr>
      </p:pic>
      <p:graphicFrame>
        <p:nvGraphicFramePr>
          <p:cNvPr id="55" name="表 25">
            <a:extLst>
              <a:ext uri="{FF2B5EF4-FFF2-40B4-BE49-F238E27FC236}">
                <a16:creationId xmlns:a16="http://schemas.microsoft.com/office/drawing/2014/main" xmlns="" id="{A51D4C57-744F-40C5-9D2A-159CE3CA27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46222" y="4255736"/>
          <a:ext cx="3752494" cy="1219200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xmlns="" val="39540325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xmlns="" val="1852906491"/>
                    </a:ext>
                  </a:extLst>
                </a:gridCol>
                <a:gridCol w="1168584">
                  <a:extLst>
                    <a:ext uri="{9D8B030D-6E8A-4147-A177-3AD203B41FA5}">
                      <a16:colId xmlns:a16="http://schemas.microsoft.com/office/drawing/2014/main" xmlns="" val="3239672666"/>
                    </a:ext>
                  </a:extLst>
                </a:gridCol>
                <a:gridCol w="1215910">
                  <a:extLst>
                    <a:ext uri="{9D8B030D-6E8A-4147-A177-3AD203B41FA5}">
                      <a16:colId xmlns:a16="http://schemas.microsoft.com/office/drawing/2014/main" xmlns="" val="823926678"/>
                    </a:ext>
                  </a:extLst>
                </a:gridCol>
              </a:tblGrid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PTI index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PFS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9246453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13.9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0627840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5.0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2.85 (0.82-13.1)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4675220"/>
                  </a:ext>
                </a:extLst>
              </a:tr>
              <a:tr h="18750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21.6 (2.06-248.2)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8764056"/>
                  </a:ext>
                </a:extLst>
              </a:tr>
              <a:tr h="18750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P&lt;0.01 by Log-rank test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1088400"/>
                  </a:ext>
                </a:extLst>
              </a:tr>
            </a:tbl>
          </a:graphicData>
        </a:graphic>
      </p:graphicFrame>
      <p:pic>
        <p:nvPicPr>
          <p:cNvPr id="49" name="図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793" y="764529"/>
            <a:ext cx="4500000" cy="3096037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210452" y="148947"/>
            <a:ext cx="43052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</a:t>
            </a:r>
            <a:r>
              <a:rPr lang="ja-JP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K-M for PFS divided by PD-L1 status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128842" y="6721568"/>
            <a:ext cx="2710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483043" y="9315513"/>
            <a:ext cx="2526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5083434" y="9162675"/>
            <a:ext cx="2862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図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693" y="5720108"/>
            <a:ext cx="4500000" cy="3032609"/>
          </a:xfrm>
          <a:prstGeom prst="rect">
            <a:avLst/>
          </a:prstGeom>
        </p:spPr>
      </p:pic>
      <p:sp>
        <p:nvSpPr>
          <p:cNvPr id="57" name="テキスト ボックス 56"/>
          <p:cNvSpPr txBox="1"/>
          <p:nvPr/>
        </p:nvSpPr>
        <p:spPr>
          <a:xfrm>
            <a:off x="409115" y="649774"/>
            <a:ext cx="26962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4724007" y="680157"/>
            <a:ext cx="30678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4171570" y="5503361"/>
            <a:ext cx="149277" cy="283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7261509" y="3956408"/>
            <a:ext cx="169103" cy="283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7260153" y="2208143"/>
            <a:ext cx="231198" cy="283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3725796" y="753751"/>
            <a:ext cx="20318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225662" y="7754444"/>
            <a:ext cx="4133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414837" y="3321795"/>
            <a:ext cx="4103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6105303" y="3700783"/>
            <a:ext cx="160153" cy="2832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4486570" y="3136656"/>
            <a:ext cx="4133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591707" y="5486460"/>
            <a:ext cx="269626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4740449" y="3269993"/>
            <a:ext cx="4103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xmlns="" id="{1B87CB4D-C6F0-44AF-BF3C-9AE2AD453BBF}"/>
              </a:ext>
            </a:extLst>
          </p:cNvPr>
          <p:cNvCxnSpPr/>
          <p:nvPr/>
        </p:nvCxnSpPr>
        <p:spPr>
          <a:xfrm>
            <a:off x="625176" y="4592518"/>
            <a:ext cx="2606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xmlns="" id="{17373458-A09C-4EEC-8619-2D41EBB27BE5}"/>
              </a:ext>
            </a:extLst>
          </p:cNvPr>
          <p:cNvCxnSpPr/>
          <p:nvPr/>
        </p:nvCxnSpPr>
        <p:spPr>
          <a:xfrm>
            <a:off x="625176" y="4840168"/>
            <a:ext cx="26068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xmlns="" id="{EAE0B18A-BA38-4018-9526-E6E923D9A8EC}"/>
              </a:ext>
            </a:extLst>
          </p:cNvPr>
          <p:cNvCxnSpPr/>
          <p:nvPr/>
        </p:nvCxnSpPr>
        <p:spPr>
          <a:xfrm>
            <a:off x="625176" y="5087818"/>
            <a:ext cx="26068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xmlns="" id="{4C30C0F3-415D-4CCC-965F-81FA6FCF62E5}"/>
              </a:ext>
            </a:extLst>
          </p:cNvPr>
          <p:cNvSpPr txBox="1"/>
          <p:nvPr/>
        </p:nvSpPr>
        <p:spPr>
          <a:xfrm>
            <a:off x="2167867" y="3802519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kern="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months</a:t>
            </a:r>
            <a:endParaRPr kumimoji="0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xmlns="" id="{4C30C0F3-415D-4CCC-965F-81FA6FCF62E5}"/>
              </a:ext>
            </a:extLst>
          </p:cNvPr>
          <p:cNvSpPr txBox="1"/>
          <p:nvPr/>
        </p:nvSpPr>
        <p:spPr>
          <a:xfrm>
            <a:off x="6545075" y="3802519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kern="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months</a:t>
            </a:r>
            <a:endParaRPr kumimoji="0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xmlns="" id="{1B87CB4D-C6F0-44AF-BF3C-9AE2AD453BBF}"/>
              </a:ext>
            </a:extLst>
          </p:cNvPr>
          <p:cNvCxnSpPr/>
          <p:nvPr/>
        </p:nvCxnSpPr>
        <p:spPr>
          <a:xfrm>
            <a:off x="5145176" y="4595911"/>
            <a:ext cx="2606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xmlns="" id="{17373458-A09C-4EEC-8619-2D41EBB27BE5}"/>
              </a:ext>
            </a:extLst>
          </p:cNvPr>
          <p:cNvCxnSpPr/>
          <p:nvPr/>
        </p:nvCxnSpPr>
        <p:spPr>
          <a:xfrm>
            <a:off x="5145176" y="4843561"/>
            <a:ext cx="26068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xmlns="" id="{EAE0B18A-BA38-4018-9526-E6E923D9A8EC}"/>
              </a:ext>
            </a:extLst>
          </p:cNvPr>
          <p:cNvCxnSpPr/>
          <p:nvPr/>
        </p:nvCxnSpPr>
        <p:spPr>
          <a:xfrm>
            <a:off x="5145176" y="5091211"/>
            <a:ext cx="26068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6" name="表 25">
            <a:extLst>
              <a:ext uri="{FF2B5EF4-FFF2-40B4-BE49-F238E27FC236}">
                <a16:creationId xmlns:a16="http://schemas.microsoft.com/office/drawing/2014/main" xmlns="" id="{A51D4C57-744F-40C5-9D2A-159CE3CA27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366222" y="4247097"/>
          <a:ext cx="3752494" cy="1219200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xmlns="" val="39540325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xmlns="" val="1852906491"/>
                    </a:ext>
                  </a:extLst>
                </a:gridCol>
                <a:gridCol w="1168584">
                  <a:extLst>
                    <a:ext uri="{9D8B030D-6E8A-4147-A177-3AD203B41FA5}">
                      <a16:colId xmlns:a16="http://schemas.microsoft.com/office/drawing/2014/main" xmlns="" val="3239672666"/>
                    </a:ext>
                  </a:extLst>
                </a:gridCol>
                <a:gridCol w="1215910">
                  <a:extLst>
                    <a:ext uri="{9D8B030D-6E8A-4147-A177-3AD203B41FA5}">
                      <a16:colId xmlns:a16="http://schemas.microsoft.com/office/drawing/2014/main" xmlns="" val="823926678"/>
                    </a:ext>
                  </a:extLst>
                </a:gridCol>
              </a:tblGrid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PTI index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PFS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9246453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7.0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0627840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4.7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1.28 (0.52-3.20)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4675220"/>
                  </a:ext>
                </a:extLst>
              </a:tr>
              <a:tr h="18750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2.38 (1.07-5.65)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8764056"/>
                  </a:ext>
                </a:extLst>
              </a:tr>
              <a:tr h="18750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P=0.07 by Log-rank test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1088400"/>
                  </a:ext>
                </a:extLst>
              </a:tr>
            </a:tbl>
          </a:graphicData>
        </a:graphic>
      </p:graphicFrame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xmlns="" id="{1B87CB4D-C6F0-44AF-BF3C-9AE2AD453BBF}"/>
              </a:ext>
            </a:extLst>
          </p:cNvPr>
          <p:cNvCxnSpPr/>
          <p:nvPr/>
        </p:nvCxnSpPr>
        <p:spPr>
          <a:xfrm>
            <a:off x="677441" y="9272189"/>
            <a:ext cx="2606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xmlns="" id="{17373458-A09C-4EEC-8619-2D41EBB27BE5}"/>
              </a:ext>
            </a:extLst>
          </p:cNvPr>
          <p:cNvCxnSpPr/>
          <p:nvPr/>
        </p:nvCxnSpPr>
        <p:spPr>
          <a:xfrm>
            <a:off x="677441" y="9519839"/>
            <a:ext cx="26068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xmlns="" id="{EAE0B18A-BA38-4018-9526-E6E923D9A8EC}"/>
              </a:ext>
            </a:extLst>
          </p:cNvPr>
          <p:cNvCxnSpPr/>
          <p:nvPr/>
        </p:nvCxnSpPr>
        <p:spPr>
          <a:xfrm>
            <a:off x="677441" y="9767489"/>
            <a:ext cx="26068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2" name="表 25">
            <a:extLst>
              <a:ext uri="{FF2B5EF4-FFF2-40B4-BE49-F238E27FC236}">
                <a16:creationId xmlns:a16="http://schemas.microsoft.com/office/drawing/2014/main" xmlns="" id="{A51D4C57-744F-40C5-9D2A-159CE3CA27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8487" y="8935407"/>
          <a:ext cx="3752494" cy="1219200"/>
        </p:xfrm>
        <a:graphic>
          <a:graphicData uri="http://schemas.openxmlformats.org/drawingml/2006/table">
            <a:tbl>
              <a:tblPr firstRow="1" bandRow="1"/>
              <a:tblGrid>
                <a:gridCol w="972000">
                  <a:extLst>
                    <a:ext uri="{9D8B030D-6E8A-4147-A177-3AD203B41FA5}">
                      <a16:colId xmlns:a16="http://schemas.microsoft.com/office/drawing/2014/main" xmlns="" val="39540325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xmlns="" val="1852906491"/>
                    </a:ext>
                  </a:extLst>
                </a:gridCol>
                <a:gridCol w="1168584">
                  <a:extLst>
                    <a:ext uri="{9D8B030D-6E8A-4147-A177-3AD203B41FA5}">
                      <a16:colId xmlns:a16="http://schemas.microsoft.com/office/drawing/2014/main" xmlns="" val="3239672666"/>
                    </a:ext>
                  </a:extLst>
                </a:gridCol>
                <a:gridCol w="1215910">
                  <a:extLst>
                    <a:ext uri="{9D8B030D-6E8A-4147-A177-3AD203B41FA5}">
                      <a16:colId xmlns:a16="http://schemas.microsoft.com/office/drawing/2014/main" xmlns="" val="823926678"/>
                    </a:ext>
                  </a:extLst>
                </a:gridCol>
              </a:tblGrid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PTI index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PFS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9246453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16.1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0627840"/>
                  </a:ext>
                </a:extLst>
              </a:tr>
              <a:tr h="187509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Intermediate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7.4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1.26 (0.51-2.88)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4675220"/>
                  </a:ext>
                </a:extLst>
              </a:tr>
              <a:tr h="187509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3.24</a:t>
                      </a:r>
                      <a:r>
                        <a:rPr lang="en-US" altLang="ja-JP" sz="1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(1.22-7.82)</a:t>
                      </a:r>
                      <a:endParaRPr lang="en-US" altLang="ja-JP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5627" marR="5627" marT="56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8764056"/>
                  </a:ext>
                </a:extLst>
              </a:tr>
              <a:tr h="187509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P=0.03 by Log-rank test</a:t>
                      </a: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1088400"/>
                  </a:ext>
                </a:extLst>
              </a:tr>
            </a:tbl>
          </a:graphicData>
        </a:graphic>
      </p:graphicFrame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xmlns="" id="{4C30C0F3-415D-4CCC-965F-81FA6FCF62E5}"/>
              </a:ext>
            </a:extLst>
          </p:cNvPr>
          <p:cNvSpPr txBox="1"/>
          <p:nvPr/>
        </p:nvSpPr>
        <p:spPr>
          <a:xfrm>
            <a:off x="2167866" y="8633528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400" b="1" kern="0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months</a:t>
            </a:r>
            <a:endParaRPr kumimoji="0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483774" y="8178641"/>
            <a:ext cx="34393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7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197734</TotalTime>
  <Words>119</Words>
  <Application>Microsoft Office PowerPoint</Application>
  <PresentationFormat>A3 297x420 mm</PresentationFormat>
  <Paragraphs>73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05</dc:creator>
  <cp:lastModifiedBy>松澤 令子</cp:lastModifiedBy>
  <cp:revision>607</cp:revision>
  <cp:lastPrinted>2021-09-11T05:41:05Z</cp:lastPrinted>
  <dcterms:created xsi:type="dcterms:W3CDTF">2014-11-27T08:34:24Z</dcterms:created>
  <dcterms:modified xsi:type="dcterms:W3CDTF">2022-07-08T07:33:42Z</dcterms:modified>
</cp:coreProperties>
</file>