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21602700" cy="21602700"/>
  <p:notesSz cx="6858000" cy="9144000"/>
  <p:defaultTextStyle>
    <a:defPPr>
      <a:defRPr lang="zh-CN"/>
    </a:defPPr>
    <a:lvl1pPr marL="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23444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246888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370332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493776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617220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740664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864108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9875520" algn="l" defTabSz="2468880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20" autoAdjust="0"/>
  </p:normalViewPr>
  <p:slideViewPr>
    <p:cSldViewPr>
      <p:cViewPr>
        <p:scale>
          <a:sx n="10" d="100"/>
          <a:sy n="10" d="100"/>
        </p:scale>
        <p:origin x="-3276" y="-1182"/>
      </p:cViewPr>
      <p:guideLst>
        <p:guide orient="horz" pos="6804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03" y="6710840"/>
            <a:ext cx="18362295" cy="46305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40405" y="12241530"/>
            <a:ext cx="15121890" cy="552069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70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40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875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6464" y="13881737"/>
            <a:ext cx="18362295" cy="4290536"/>
          </a:xfrm>
        </p:spPr>
        <p:txBody>
          <a:bodyPr anchor="t"/>
          <a:lstStyle>
            <a:lvl1pPr algn="l">
              <a:defRPr sz="10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06464" y="9156148"/>
            <a:ext cx="18362295" cy="4725589"/>
          </a:xfrm>
        </p:spPr>
        <p:txBody>
          <a:bodyPr anchor="b"/>
          <a:lstStyle>
            <a:lvl1pPr marL="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1pPr>
            <a:lvl2pPr marL="1234440" indent="0">
              <a:buNone/>
              <a:defRPr sz="4900">
                <a:solidFill>
                  <a:schemeClr val="tx1">
                    <a:tint val="75000"/>
                  </a:schemeClr>
                </a:solidFill>
              </a:defRPr>
            </a:lvl2pPr>
            <a:lvl3pPr marL="246888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3pPr>
            <a:lvl4pPr marL="370332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 marL="493776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  <a:lvl6pPr marL="617220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6pPr>
            <a:lvl7pPr marL="740664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7pPr>
            <a:lvl8pPr marL="864108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8pPr>
            <a:lvl9pPr marL="987552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80135" y="5040632"/>
            <a:ext cx="9541193" cy="14256783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81372" y="5040632"/>
            <a:ext cx="9541193" cy="14256783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4835606"/>
            <a:ext cx="9544944" cy="2015250"/>
          </a:xfrm>
        </p:spPr>
        <p:txBody>
          <a:bodyPr anchor="b"/>
          <a:lstStyle>
            <a:lvl1pPr marL="0" indent="0">
              <a:buNone/>
              <a:defRPr sz="650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900" b="1"/>
            </a:lvl3pPr>
            <a:lvl4pPr marL="3703320" indent="0">
              <a:buNone/>
              <a:defRPr sz="4300" b="1"/>
            </a:lvl4pPr>
            <a:lvl5pPr marL="4937760" indent="0">
              <a:buNone/>
              <a:defRPr sz="4300" b="1"/>
            </a:lvl5pPr>
            <a:lvl6pPr marL="6172200" indent="0">
              <a:buNone/>
              <a:defRPr sz="4300" b="1"/>
            </a:lvl6pPr>
            <a:lvl7pPr marL="7406640" indent="0">
              <a:buNone/>
              <a:defRPr sz="4300" b="1"/>
            </a:lvl7pPr>
            <a:lvl8pPr marL="8641080" indent="0">
              <a:buNone/>
              <a:defRPr sz="4300" b="1"/>
            </a:lvl8pPr>
            <a:lvl9pPr marL="9875520" indent="0">
              <a:buNone/>
              <a:defRPr sz="4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80135" y="6850856"/>
            <a:ext cx="9544944" cy="12446557"/>
          </a:xfrm>
        </p:spPr>
        <p:txBody>
          <a:bodyPr/>
          <a:lstStyle>
            <a:lvl1pPr>
              <a:defRPr sz="6500"/>
            </a:lvl1pPr>
            <a:lvl2pPr>
              <a:defRPr sz="5400"/>
            </a:lvl2pPr>
            <a:lvl3pPr>
              <a:defRPr sz="49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73873" y="4835606"/>
            <a:ext cx="9548693" cy="2015250"/>
          </a:xfrm>
        </p:spPr>
        <p:txBody>
          <a:bodyPr anchor="b"/>
          <a:lstStyle>
            <a:lvl1pPr marL="0" indent="0">
              <a:buNone/>
              <a:defRPr sz="650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900" b="1"/>
            </a:lvl3pPr>
            <a:lvl4pPr marL="3703320" indent="0">
              <a:buNone/>
              <a:defRPr sz="4300" b="1"/>
            </a:lvl4pPr>
            <a:lvl5pPr marL="4937760" indent="0">
              <a:buNone/>
              <a:defRPr sz="4300" b="1"/>
            </a:lvl5pPr>
            <a:lvl6pPr marL="6172200" indent="0">
              <a:buNone/>
              <a:defRPr sz="4300" b="1"/>
            </a:lvl6pPr>
            <a:lvl7pPr marL="7406640" indent="0">
              <a:buNone/>
              <a:defRPr sz="4300" b="1"/>
            </a:lvl7pPr>
            <a:lvl8pPr marL="8641080" indent="0">
              <a:buNone/>
              <a:defRPr sz="4300" b="1"/>
            </a:lvl8pPr>
            <a:lvl9pPr marL="9875520" indent="0">
              <a:buNone/>
              <a:defRPr sz="4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73873" y="6850856"/>
            <a:ext cx="9548693" cy="12446557"/>
          </a:xfrm>
        </p:spPr>
        <p:txBody>
          <a:bodyPr/>
          <a:lstStyle>
            <a:lvl1pPr>
              <a:defRPr sz="6500"/>
            </a:lvl1pPr>
            <a:lvl2pPr>
              <a:defRPr sz="5400"/>
            </a:lvl2pPr>
            <a:lvl3pPr>
              <a:defRPr sz="49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136" y="860107"/>
            <a:ext cx="7107139" cy="3660458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6056" y="860109"/>
            <a:ext cx="12076509" cy="18437306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5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80136" y="4520567"/>
            <a:ext cx="7107139" cy="14776848"/>
          </a:xfrm>
        </p:spPr>
        <p:txBody>
          <a:bodyPr/>
          <a:lstStyle>
            <a:lvl1pPr marL="0" indent="0">
              <a:buNone/>
              <a:defRPr sz="3800"/>
            </a:lvl1pPr>
            <a:lvl2pPr marL="1234440" indent="0">
              <a:buNone/>
              <a:defRPr sz="3200"/>
            </a:lvl2pPr>
            <a:lvl3pPr marL="2468880" indent="0">
              <a:buNone/>
              <a:defRPr sz="2700"/>
            </a:lvl3pPr>
            <a:lvl4pPr marL="3703320" indent="0">
              <a:buNone/>
              <a:defRPr sz="2400"/>
            </a:lvl4pPr>
            <a:lvl5pPr marL="4937760" indent="0">
              <a:buNone/>
              <a:defRPr sz="2400"/>
            </a:lvl5pPr>
            <a:lvl6pPr marL="6172200" indent="0">
              <a:buNone/>
              <a:defRPr sz="2400"/>
            </a:lvl6pPr>
            <a:lvl7pPr marL="7406640" indent="0">
              <a:buNone/>
              <a:defRPr sz="2400"/>
            </a:lvl7pPr>
            <a:lvl8pPr marL="8641080" indent="0">
              <a:buNone/>
              <a:defRPr sz="2400"/>
            </a:lvl8pPr>
            <a:lvl9pPr marL="9875520" indent="0">
              <a:buNone/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4280" y="15121890"/>
            <a:ext cx="12961620" cy="1785225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34280" y="1930241"/>
            <a:ext cx="12961620" cy="12961620"/>
          </a:xfrm>
        </p:spPr>
        <p:txBody>
          <a:bodyPr/>
          <a:lstStyle>
            <a:lvl1pPr marL="0" indent="0">
              <a:buNone/>
              <a:defRPr sz="8600"/>
            </a:lvl1pPr>
            <a:lvl2pPr marL="1234440" indent="0">
              <a:buNone/>
              <a:defRPr sz="7600"/>
            </a:lvl2pPr>
            <a:lvl3pPr marL="2468880" indent="0">
              <a:buNone/>
              <a:defRPr sz="6500"/>
            </a:lvl3pPr>
            <a:lvl4pPr marL="3703320" indent="0">
              <a:buNone/>
              <a:defRPr sz="5400"/>
            </a:lvl4pPr>
            <a:lvl5pPr marL="4937760" indent="0">
              <a:buNone/>
              <a:defRPr sz="5400"/>
            </a:lvl5pPr>
            <a:lvl6pPr marL="6172200" indent="0">
              <a:buNone/>
              <a:defRPr sz="5400"/>
            </a:lvl6pPr>
            <a:lvl7pPr marL="7406640" indent="0">
              <a:buNone/>
              <a:defRPr sz="5400"/>
            </a:lvl7pPr>
            <a:lvl8pPr marL="8641080" indent="0">
              <a:buNone/>
              <a:defRPr sz="5400"/>
            </a:lvl8pPr>
            <a:lvl9pPr marL="9875520" indent="0">
              <a:buNone/>
              <a:defRPr sz="5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4280" y="16907115"/>
            <a:ext cx="12961620" cy="2535315"/>
          </a:xfrm>
        </p:spPr>
        <p:txBody>
          <a:bodyPr/>
          <a:lstStyle>
            <a:lvl1pPr marL="0" indent="0">
              <a:buNone/>
              <a:defRPr sz="3800"/>
            </a:lvl1pPr>
            <a:lvl2pPr marL="1234440" indent="0">
              <a:buNone/>
              <a:defRPr sz="3200"/>
            </a:lvl2pPr>
            <a:lvl3pPr marL="2468880" indent="0">
              <a:buNone/>
              <a:defRPr sz="2700"/>
            </a:lvl3pPr>
            <a:lvl4pPr marL="3703320" indent="0">
              <a:buNone/>
              <a:defRPr sz="2400"/>
            </a:lvl4pPr>
            <a:lvl5pPr marL="4937760" indent="0">
              <a:buNone/>
              <a:defRPr sz="2400"/>
            </a:lvl5pPr>
            <a:lvl6pPr marL="6172200" indent="0">
              <a:buNone/>
              <a:defRPr sz="2400"/>
            </a:lvl6pPr>
            <a:lvl7pPr marL="7406640" indent="0">
              <a:buNone/>
              <a:defRPr sz="2400"/>
            </a:lvl7pPr>
            <a:lvl8pPr marL="8641080" indent="0">
              <a:buNone/>
              <a:defRPr sz="2400"/>
            </a:lvl8pPr>
            <a:lvl9pPr marL="9875520" indent="0">
              <a:buNone/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661957" y="865111"/>
            <a:ext cx="4860608" cy="1843230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80135" y="865111"/>
            <a:ext cx="14221778" cy="1843230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80135" y="865110"/>
            <a:ext cx="19442430" cy="3600450"/>
          </a:xfrm>
          <a:prstGeom prst="rect">
            <a:avLst/>
          </a:prstGeom>
        </p:spPr>
        <p:txBody>
          <a:bodyPr vert="horz" lIns="246888" tIns="123444" rIns="246888" bIns="12344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5040632"/>
            <a:ext cx="19442430" cy="14256783"/>
          </a:xfrm>
          <a:prstGeom prst="rect">
            <a:avLst/>
          </a:prstGeom>
        </p:spPr>
        <p:txBody>
          <a:bodyPr vert="horz" lIns="246888" tIns="123444" rIns="246888" bIns="12344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80135" y="20022504"/>
            <a:ext cx="5040630" cy="1150144"/>
          </a:xfrm>
          <a:prstGeom prst="rect">
            <a:avLst/>
          </a:prstGeom>
        </p:spPr>
        <p:txBody>
          <a:bodyPr vert="horz" lIns="246888" tIns="123444" rIns="246888" bIns="123444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80923" y="20022504"/>
            <a:ext cx="6840855" cy="1150144"/>
          </a:xfrm>
          <a:prstGeom prst="rect">
            <a:avLst/>
          </a:prstGeom>
        </p:spPr>
        <p:txBody>
          <a:bodyPr vert="horz" lIns="246888" tIns="123444" rIns="246888" bIns="123444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481935" y="20022504"/>
            <a:ext cx="5040630" cy="1150144"/>
          </a:xfrm>
          <a:prstGeom prst="rect">
            <a:avLst/>
          </a:prstGeom>
        </p:spPr>
        <p:txBody>
          <a:bodyPr vert="horz" lIns="246888" tIns="123444" rIns="246888" bIns="123444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468880" rtl="0" eaLnBrk="1" latinLnBrk="0" hangingPunct="1">
        <a:spcBef>
          <a:spcPct val="0"/>
        </a:spcBef>
        <a:buNone/>
        <a:defRPr sz="11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5830" indent="-925830" algn="l" defTabSz="246888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005965" indent="-771525" algn="l" defTabSz="2468880" rtl="0" eaLnBrk="1" latinLnBrk="0" hangingPunct="1">
        <a:spcBef>
          <a:spcPct val="20000"/>
        </a:spcBef>
        <a:buFont typeface="Arial" pitchFamily="34" charset="0"/>
        <a:buChar char="–"/>
        <a:defRPr sz="760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indent="-617220" algn="l" defTabSz="2468880" rtl="0" eaLnBrk="1" latinLnBrk="0" hangingPunct="1">
        <a:spcBef>
          <a:spcPct val="20000"/>
        </a:spcBef>
        <a:buFont typeface="Arial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554980" indent="-617220" algn="l" defTabSz="2468880" rtl="0" eaLnBrk="1" latinLnBrk="0" hangingPunct="1">
        <a:spcBef>
          <a:spcPct val="20000"/>
        </a:spcBef>
        <a:buFont typeface="Arial" pitchFamily="34" charset="0"/>
        <a:buChar char="»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78942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02386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25830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492740" indent="-617220" algn="l" defTabSz="2468880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5pPr>
      <a:lvl6pPr marL="617220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6pPr>
      <a:lvl7pPr marL="740664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7pPr>
      <a:lvl8pPr marL="864108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8pPr>
      <a:lvl9pPr marL="9875520" algn="l" defTabSz="2468880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microsoft.com/office/2007/relationships/hdphoto" Target="../media/hdphoto8.wdp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8.jpeg"/><Relationship Id="rId4" Type="http://schemas.openxmlformats.org/officeDocument/2006/relationships/image" Target="../media/image5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张进强\Desktop\WB 所有结果\张进强 20200926（5224106）WB实验00报告(1)\张进强 20201103（5222204）WB实验报告 补mTOR\原图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05" t="24396" r="14708" b="61150"/>
          <a:stretch/>
        </p:blipFill>
        <p:spPr bwMode="auto">
          <a:xfrm>
            <a:off x="2555281" y="2622683"/>
            <a:ext cx="16942488" cy="3660267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张进强\Desktop\WB 原图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33" t="1221" r="2987" b="79558"/>
          <a:stretch/>
        </p:blipFill>
        <p:spPr bwMode="auto">
          <a:xfrm>
            <a:off x="2789335" y="5699657"/>
            <a:ext cx="16474379" cy="500115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张进强\Desktop\WB 原图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8" t="19572" r="1791" b="69079"/>
          <a:stretch/>
        </p:blipFill>
        <p:spPr bwMode="auto">
          <a:xfrm>
            <a:off x="2520430" y="0"/>
            <a:ext cx="17372355" cy="2975974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张进强\Desktop\WB 原图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68" t="47742" r="4400" b="39550"/>
          <a:stretch/>
        </p:blipFill>
        <p:spPr bwMode="auto">
          <a:xfrm>
            <a:off x="2751061" y="10620241"/>
            <a:ext cx="16241349" cy="317918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张进强\Desktop\WB 原图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882" t="32332" r="4522" b="54406"/>
          <a:stretch/>
        </p:blipFill>
        <p:spPr bwMode="auto">
          <a:xfrm>
            <a:off x="2652073" y="13770773"/>
            <a:ext cx="16491016" cy="338721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张进强\Desktop\WB 所有结果\张进强 20200926（5224106）WB实验00报告(1)\张进强 20201103（5222204）WB实验报告 补mTOR\原图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52" t="43039" r="19433" b="44117"/>
          <a:stretch/>
        </p:blipFill>
        <p:spPr bwMode="auto">
          <a:xfrm>
            <a:off x="2652073" y="17590840"/>
            <a:ext cx="15900346" cy="3990006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3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张进强\Desktop\WB 所有结果\陈文城 消庇汤\陈文诚 20220621（SWR00629897） WB实验报告(1)\原始图片\2\ACT1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" t="607" r="1405" b="208"/>
          <a:stretch/>
        </p:blipFill>
        <p:spPr bwMode="auto">
          <a:xfrm>
            <a:off x="8782449" y="4172142"/>
            <a:ext cx="5938332" cy="5751699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张进强\Desktop\WB 所有结果\陈文城 消庇汤\陈文诚 20220621（SWR00629897） WB实验报告(1)\原始图片\2\P65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567" t="-263" r="-1472" b="-493"/>
          <a:stretch/>
        </p:blipFill>
        <p:spPr bwMode="auto">
          <a:xfrm>
            <a:off x="748367" y="11845983"/>
            <a:ext cx="6768752" cy="4644026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张进强\Desktop\WB 所有结果\陈文城 消庇汤\陈文诚 20220621（SWR00629897） WB实验报告(1)\原始图片\1\GAPDH.ti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" t="13" r="1421" b="-248"/>
          <a:stretch/>
        </p:blipFill>
        <p:spPr bwMode="auto">
          <a:xfrm>
            <a:off x="15549173" y="12025486"/>
            <a:ext cx="5777521" cy="6654467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026" r="701" b="668"/>
          <a:stretch/>
        </p:blipFill>
        <p:spPr>
          <a:xfrm>
            <a:off x="15549173" y="3199907"/>
            <a:ext cx="5328592" cy="7825659"/>
          </a:xfrm>
          <a:prstGeom prst="rect">
            <a:avLst/>
          </a:prstGeom>
          <a:ln w="28575">
            <a:noFill/>
          </a:ln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" t="2" r="-1524" b="402"/>
          <a:stretch/>
        </p:blipFill>
        <p:spPr>
          <a:xfrm>
            <a:off x="7954057" y="12775311"/>
            <a:ext cx="7595116" cy="2785371"/>
          </a:xfrm>
          <a:prstGeom prst="rect">
            <a:avLst/>
          </a:prstGeom>
          <a:ln w="28575">
            <a:noFill/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58" t="-676" r="267" b="-2652"/>
          <a:stretch/>
        </p:blipFill>
        <p:spPr>
          <a:xfrm>
            <a:off x="715525" y="3462300"/>
            <a:ext cx="7164319" cy="7171385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801302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0</Words>
  <Application>Microsoft Office PowerPoint</Application>
  <PresentationFormat>自定义</PresentationFormat>
  <Paragraphs>0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张进强</dc:creator>
  <cp:lastModifiedBy>张进强</cp:lastModifiedBy>
  <cp:revision>20</cp:revision>
  <dcterms:created xsi:type="dcterms:W3CDTF">2022-07-19T03:11:39Z</dcterms:created>
  <dcterms:modified xsi:type="dcterms:W3CDTF">2022-07-22T14:42:24Z</dcterms:modified>
</cp:coreProperties>
</file>