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66" r:id="rId3"/>
    <p:sldId id="268" r:id="rId4"/>
    <p:sldId id="269" r:id="rId5"/>
    <p:sldId id="259" r:id="rId6"/>
    <p:sldId id="265" r:id="rId7"/>
    <p:sldId id="264" r:id="rId8"/>
    <p:sldId id="263" r:id="rId9"/>
    <p:sldId id="257" r:id="rId10"/>
    <p:sldId id="261" r:id="rId11"/>
    <p:sldId id="260" r:id="rId12"/>
    <p:sldId id="262" r:id="rId13"/>
  </p:sldIdLst>
  <p:sldSz cx="12192000" cy="6858000"/>
  <p:notesSz cx="6858000" cy="9144000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43"/>
    <p:restoredTop sz="96973"/>
  </p:normalViewPr>
  <p:slideViewPr>
    <p:cSldViewPr snapToGrid="0" snapToObjects="1">
      <p:cViewPr varScale="1">
        <p:scale>
          <a:sx n="115" d="100"/>
          <a:sy n="115" d="100"/>
        </p:scale>
        <p:origin x="52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5BA02-0440-7D42-9F5D-62022D2ABA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19D357-FA3A-E343-A9F5-452A14DFC4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46E31-81EC-0E43-8C18-DAE34D589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F2E1-ED4F-1C42-97FD-05CF4E6E2636}" type="datetimeFigureOut">
              <a:rPr lang="en-FR" smtClean="0"/>
              <a:t>7/14/22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A17DD-1FED-7849-A64D-09896DB85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B69F69-C614-0640-86C0-60AAE14FF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A2303-D554-A043-9B3C-705A984577E8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598055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269B5-193E-F147-A208-88ADE9CCF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8025E-7740-1B4E-9B8D-FA019E5E5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EE8BB-D9E1-394C-933E-6912F8236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F2E1-ED4F-1C42-97FD-05CF4E6E2636}" type="datetimeFigureOut">
              <a:rPr lang="en-FR" smtClean="0"/>
              <a:t>7/14/22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C4E43-BF0F-1C4D-9781-C497D2CAA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BA32E-E880-4949-8548-95914213A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A2303-D554-A043-9B3C-705A984577E8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132305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1A274-5AED-464E-9E81-83B2A9A79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DAECC8-6F2A-0449-9B4A-3B99C2F79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4093C-3829-244B-AD7A-DA67FDBED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F2E1-ED4F-1C42-97FD-05CF4E6E2636}" type="datetimeFigureOut">
              <a:rPr lang="en-FR" smtClean="0"/>
              <a:t>7/14/22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12DA6-EDEA-4C49-A125-E1954954B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D5F05-7EBC-7147-8037-1F474FFC3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A2303-D554-A043-9B3C-705A984577E8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34335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2ADCB-B0A7-7B44-8B49-F7E0CC595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F6795-FFDC-234E-9954-4E09131B88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FF24F0-0C9A-AC4A-95EF-513DADE3C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5DFB3-0888-2349-92BF-0658A98CC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F2E1-ED4F-1C42-97FD-05CF4E6E2636}" type="datetimeFigureOut">
              <a:rPr lang="en-FR" smtClean="0"/>
              <a:t>7/14/22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2C8111-11DC-A94B-A132-73F84A1EB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F6ECE-52A7-264B-8AA9-4B98EAEF2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A2303-D554-A043-9B3C-705A984577E8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1912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20F31-7712-5546-BD02-FF7A608F7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82856C-B69D-1D48-A747-3438AE7E8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8E695F-8BBD-1541-BC9D-6E9DA0BABE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6AA755-084D-BA40-925F-6C5FF2CC8C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085CB8-40B5-A849-852C-35E6851551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B386D8-0F4E-5E43-8BCF-95A2FFD49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F2E1-ED4F-1C42-97FD-05CF4E6E2636}" type="datetimeFigureOut">
              <a:rPr lang="en-FR" smtClean="0"/>
              <a:t>7/14/22</a:t>
            </a:fld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14643F-C957-4B43-8AF9-16454EDF6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C6418F-8095-2B4B-B799-A11FAACBA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A2303-D554-A043-9B3C-705A984577E8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646027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C2AFD-5FEE-B947-9CD5-583D89901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A38D0E-F7DE-4140-9346-00E4561DD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F2E1-ED4F-1C42-97FD-05CF4E6E2636}" type="datetimeFigureOut">
              <a:rPr lang="en-FR" smtClean="0"/>
              <a:t>7/14/22</a:t>
            </a:fld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81AF3F-A8F6-AF4E-B271-735FD4C40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295D35-2676-B748-ACA1-6CD305455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A2303-D554-A043-9B3C-705A984577E8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19460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C65503-4747-0848-A05F-22095ABE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F2E1-ED4F-1C42-97FD-05CF4E6E2636}" type="datetimeFigureOut">
              <a:rPr lang="en-FR" smtClean="0"/>
              <a:t>7/14/22</a:t>
            </a:fld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502F22-2A6C-E842-9995-3CD3F1DFC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B560EB-77F7-B046-B0E8-2186C5DD9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A2303-D554-A043-9B3C-705A984577E8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26923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0E71F-82A2-3D44-A2C5-4D7ADB2C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7ABCD-DA7B-1E4A-BE6C-EC4BE0314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F1B67-1E92-0A47-A0F9-0666690DD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8CBC92-CA08-4042-AEC9-B66FBCF01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F2E1-ED4F-1C42-97FD-05CF4E6E2636}" type="datetimeFigureOut">
              <a:rPr lang="en-FR" smtClean="0"/>
              <a:t>7/14/22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BA01A1-1B3D-0744-8513-E45A03213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BF6EA-6754-354B-ADD5-6707C8F0C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A2303-D554-A043-9B3C-705A984577E8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924554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10A66-4D59-CD41-9C9F-11D979C6C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D5D86B-0795-654A-8311-B36D081164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1C464A-BED8-5741-999E-EB01600D3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93D049-49A7-5841-B1FE-ACA82B8F6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F2E1-ED4F-1C42-97FD-05CF4E6E2636}" type="datetimeFigureOut">
              <a:rPr lang="en-FR" smtClean="0"/>
              <a:t>7/14/22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A084E8-4A6F-EA49-A3F0-6A91FBDC7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5B34E8-1A91-964C-B73B-04514B089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A2303-D554-A043-9B3C-705A984577E8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651088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E12A8-A189-AD4E-B4D8-9B9E8E332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3897F5-8377-6748-884D-D2DD115245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B2E5AB-609F-8B4C-8D51-E07CE60D7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F2E1-ED4F-1C42-97FD-05CF4E6E2636}" type="datetimeFigureOut">
              <a:rPr lang="en-FR" smtClean="0"/>
              <a:t>7/14/22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9BEDD-F7D3-B34E-BE1B-BF255BC8A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07100-4790-5643-89AB-7124B8D2B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A2303-D554-A043-9B3C-705A984577E8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52961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685615-1C7C-0F48-A151-AA2D269356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F8E304-CB62-3949-ADA1-5EE39D85A2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539532-48D4-1745-83FC-1AF948427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F2E1-ED4F-1C42-97FD-05CF4E6E2636}" type="datetimeFigureOut">
              <a:rPr lang="en-FR" smtClean="0"/>
              <a:t>7/14/22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74372-83D2-E142-B45E-32DEBC75A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BFD1E-DA50-084D-AA51-D2BD9AF96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A2303-D554-A043-9B3C-705A984577E8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109298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ECD9EB-0775-3C4D-AF51-D6AEDFAF9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8ED1E-3CE9-7D43-860A-C3140C51E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04502-8139-BB4B-99F5-E9E21BB505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5F2E1-ED4F-1C42-97FD-05CF4E6E2636}" type="datetimeFigureOut">
              <a:rPr lang="en-FR" smtClean="0"/>
              <a:t>7/14/22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409C2-7186-CC43-AEA1-7E577BBFD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11D50F-71D1-844B-8820-925127F867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A2303-D554-A043-9B3C-705A984577E8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37083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8B0E99-5D7E-EB4E-AD0B-562E1C2F49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7000" contrast="52000"/>
                    </a14:imgEffect>
                  </a14:imgLayer>
                </a14:imgProps>
              </a:ext>
            </a:extLst>
          </a:blip>
          <a:srcRect l="22441" t="25284" r="45388" b="47932"/>
          <a:stretch/>
        </p:blipFill>
        <p:spPr>
          <a:xfrm>
            <a:off x="1793165" y="2087063"/>
            <a:ext cx="6249193" cy="22134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B0A0B25-5BCA-E14F-B7B7-B42D759AFEAE}"/>
              </a:ext>
            </a:extLst>
          </p:cNvPr>
          <p:cNvSpPr/>
          <p:nvPr/>
        </p:nvSpPr>
        <p:spPr>
          <a:xfrm>
            <a:off x="2491752" y="2687133"/>
            <a:ext cx="4852020" cy="7418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" name="文本框 5">
            <a:extLst>
              <a:ext uri="{FF2B5EF4-FFF2-40B4-BE49-F238E27FC236}">
                <a16:creationId xmlns:a16="http://schemas.microsoft.com/office/drawing/2014/main" id="{A04A2819-3AC7-0240-83BA-B0AF9F0C1068}"/>
              </a:ext>
            </a:extLst>
          </p:cNvPr>
          <p:cNvSpPr txBox="1"/>
          <p:nvPr/>
        </p:nvSpPr>
        <p:spPr>
          <a:xfrm>
            <a:off x="872596" y="367061"/>
            <a:ext cx="169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 6A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19">
            <a:extLst>
              <a:ext uri="{FF2B5EF4-FFF2-40B4-BE49-F238E27FC236}">
                <a16:creationId xmlns:a16="http://schemas.microsoft.com/office/drawing/2014/main" id="{80F5C6E7-9D8C-004C-B191-034D7C80440A}"/>
              </a:ext>
            </a:extLst>
          </p:cNvPr>
          <p:cNvSpPr txBox="1"/>
          <p:nvPr/>
        </p:nvSpPr>
        <p:spPr>
          <a:xfrm>
            <a:off x="873696" y="969590"/>
            <a:ext cx="180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P-AMPK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7676D0D-4932-0D49-9D5A-E2DDA3467008}"/>
              </a:ext>
            </a:extLst>
          </p:cNvPr>
          <p:cNvCxnSpPr>
            <a:cxnSpLocks/>
          </p:cNvCxnSpPr>
          <p:nvPr/>
        </p:nvCxnSpPr>
        <p:spPr>
          <a:xfrm>
            <a:off x="1428759" y="2743209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B8354F7-C8D6-1844-B4B8-3A574F3EC4A3}"/>
              </a:ext>
            </a:extLst>
          </p:cNvPr>
          <p:cNvSpPr txBox="1"/>
          <p:nvPr/>
        </p:nvSpPr>
        <p:spPr>
          <a:xfrm>
            <a:off x="821610" y="2558543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14CD87B-31BE-BE40-954B-CF0521B6C6C0}"/>
              </a:ext>
            </a:extLst>
          </p:cNvPr>
          <p:cNvCxnSpPr>
            <a:cxnSpLocks/>
          </p:cNvCxnSpPr>
          <p:nvPr/>
        </p:nvCxnSpPr>
        <p:spPr>
          <a:xfrm>
            <a:off x="1428759" y="3310789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451E35F-F99A-8349-BAE9-2EE29F734987}"/>
              </a:ext>
            </a:extLst>
          </p:cNvPr>
          <p:cNvSpPr txBox="1"/>
          <p:nvPr/>
        </p:nvSpPr>
        <p:spPr>
          <a:xfrm>
            <a:off x="821610" y="3113597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1E71A23-A4D8-0649-AE3E-EC74D8171241}"/>
              </a:ext>
            </a:extLst>
          </p:cNvPr>
          <p:cNvCxnSpPr>
            <a:cxnSpLocks/>
          </p:cNvCxnSpPr>
          <p:nvPr/>
        </p:nvCxnSpPr>
        <p:spPr>
          <a:xfrm>
            <a:off x="1478863" y="2370370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0B45B60-C472-5B40-9B7D-0087200FABDC}"/>
              </a:ext>
            </a:extLst>
          </p:cNvPr>
          <p:cNvSpPr txBox="1"/>
          <p:nvPr/>
        </p:nvSpPr>
        <p:spPr>
          <a:xfrm>
            <a:off x="704590" y="2148126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3780E6A-0C70-FD49-A3A6-21EF8B15F8D6}"/>
              </a:ext>
            </a:extLst>
          </p:cNvPr>
          <p:cNvCxnSpPr>
            <a:cxnSpLocks/>
          </p:cNvCxnSpPr>
          <p:nvPr/>
        </p:nvCxnSpPr>
        <p:spPr>
          <a:xfrm>
            <a:off x="1428759" y="3764212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9E0127A-233B-294E-9E2E-3CA3F98008C1}"/>
              </a:ext>
            </a:extLst>
          </p:cNvPr>
          <p:cNvSpPr txBox="1"/>
          <p:nvPr/>
        </p:nvSpPr>
        <p:spPr>
          <a:xfrm>
            <a:off x="821610" y="3579546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40kD</a:t>
            </a:r>
          </a:p>
        </p:txBody>
      </p:sp>
      <p:sp>
        <p:nvSpPr>
          <p:cNvPr id="24" name="ZoneTexte 19">
            <a:extLst>
              <a:ext uri="{FF2B5EF4-FFF2-40B4-BE49-F238E27FC236}">
                <a16:creationId xmlns:a16="http://schemas.microsoft.com/office/drawing/2014/main" id="{382D741C-08BF-8948-B80E-3225DC7D9013}"/>
              </a:ext>
            </a:extLst>
          </p:cNvPr>
          <p:cNvSpPr txBox="1"/>
          <p:nvPr/>
        </p:nvSpPr>
        <p:spPr>
          <a:xfrm>
            <a:off x="2794538" y="1284940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+/+</a:t>
            </a:r>
          </a:p>
        </p:txBody>
      </p:sp>
      <p:sp>
        <p:nvSpPr>
          <p:cNvPr id="25" name="ZoneTexte 19">
            <a:extLst>
              <a:ext uri="{FF2B5EF4-FFF2-40B4-BE49-F238E27FC236}">
                <a16:creationId xmlns:a16="http://schemas.microsoft.com/office/drawing/2014/main" id="{D68195EC-9EC1-A946-8116-91FF114F41BF}"/>
              </a:ext>
            </a:extLst>
          </p:cNvPr>
          <p:cNvSpPr txBox="1"/>
          <p:nvPr/>
        </p:nvSpPr>
        <p:spPr>
          <a:xfrm>
            <a:off x="5536424" y="1284940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-/-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23B98D-2526-D24B-8EA5-9AF8342AA804}"/>
              </a:ext>
            </a:extLst>
          </p:cNvPr>
          <p:cNvCxnSpPr>
            <a:cxnSpLocks/>
          </p:cNvCxnSpPr>
          <p:nvPr/>
        </p:nvCxnSpPr>
        <p:spPr>
          <a:xfrm>
            <a:off x="7663620" y="2840193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528E3D5-A85C-C54A-B47F-43534E74E4F8}"/>
              </a:ext>
            </a:extLst>
          </p:cNvPr>
          <p:cNvSpPr txBox="1"/>
          <p:nvPr/>
        </p:nvSpPr>
        <p:spPr>
          <a:xfrm>
            <a:off x="8239641" y="2652629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EF756BA-6F83-F841-9414-87EF2F1615E7}"/>
              </a:ext>
            </a:extLst>
          </p:cNvPr>
          <p:cNvCxnSpPr>
            <a:cxnSpLocks/>
          </p:cNvCxnSpPr>
          <p:nvPr/>
        </p:nvCxnSpPr>
        <p:spPr>
          <a:xfrm>
            <a:off x="7663620" y="3395247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73F7772-6F6B-E948-B8EC-416938658CE2}"/>
              </a:ext>
            </a:extLst>
          </p:cNvPr>
          <p:cNvSpPr txBox="1"/>
          <p:nvPr/>
        </p:nvSpPr>
        <p:spPr>
          <a:xfrm>
            <a:off x="8239641" y="3207683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6A612F-5F83-E24A-B33B-D5A26844654B}"/>
              </a:ext>
            </a:extLst>
          </p:cNvPr>
          <p:cNvCxnSpPr>
            <a:cxnSpLocks/>
          </p:cNvCxnSpPr>
          <p:nvPr/>
        </p:nvCxnSpPr>
        <p:spPr>
          <a:xfrm>
            <a:off x="7663620" y="2429776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A4F7806-39F6-084F-A373-74BED7D3C7F5}"/>
              </a:ext>
            </a:extLst>
          </p:cNvPr>
          <p:cNvSpPr txBox="1"/>
          <p:nvPr/>
        </p:nvSpPr>
        <p:spPr>
          <a:xfrm>
            <a:off x="8239641" y="2242212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CF0493B-2E00-4847-A5CA-1D29E2EB4261}"/>
              </a:ext>
            </a:extLst>
          </p:cNvPr>
          <p:cNvCxnSpPr>
            <a:cxnSpLocks/>
          </p:cNvCxnSpPr>
          <p:nvPr/>
        </p:nvCxnSpPr>
        <p:spPr>
          <a:xfrm>
            <a:off x="7663620" y="3836144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6BEFC31-C84B-2645-A813-EC4AEDCE1ADE}"/>
              </a:ext>
            </a:extLst>
          </p:cNvPr>
          <p:cNvSpPr txBox="1"/>
          <p:nvPr/>
        </p:nvSpPr>
        <p:spPr>
          <a:xfrm>
            <a:off x="8239641" y="3673632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40kD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A1F898-0B22-1E47-AC08-930010DAFA58}"/>
              </a:ext>
            </a:extLst>
          </p:cNvPr>
          <p:cNvSpPr txBox="1"/>
          <p:nvPr/>
        </p:nvSpPr>
        <p:spPr>
          <a:xfrm>
            <a:off x="2968669" y="1666060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878E6A-AD69-0B4E-9B81-327D2B84F6AE}"/>
              </a:ext>
            </a:extLst>
          </p:cNvPr>
          <p:cNvSpPr txBox="1"/>
          <p:nvPr/>
        </p:nvSpPr>
        <p:spPr>
          <a:xfrm>
            <a:off x="5764060" y="1669603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90CB08-F4ED-B648-A598-310D367E2BAA}"/>
              </a:ext>
            </a:extLst>
          </p:cNvPr>
          <p:cNvSpPr txBox="1"/>
          <p:nvPr/>
        </p:nvSpPr>
        <p:spPr>
          <a:xfrm>
            <a:off x="3744330" y="1707057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5C83C83-5916-DB4F-97E8-FC737E64687B}"/>
              </a:ext>
            </a:extLst>
          </p:cNvPr>
          <p:cNvSpPr txBox="1"/>
          <p:nvPr/>
        </p:nvSpPr>
        <p:spPr>
          <a:xfrm>
            <a:off x="6447206" y="1709759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417FB97-CEDF-4D47-BCAE-FD9C080F496E}"/>
              </a:ext>
            </a:extLst>
          </p:cNvPr>
          <p:cNvCxnSpPr/>
          <p:nvPr/>
        </p:nvCxnSpPr>
        <p:spPr>
          <a:xfrm>
            <a:off x="2964295" y="1711385"/>
            <a:ext cx="137160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851E59E-9D0B-BC4F-84E6-53C61D2E5F3E}"/>
              </a:ext>
            </a:extLst>
          </p:cNvPr>
          <p:cNvCxnSpPr/>
          <p:nvPr/>
        </p:nvCxnSpPr>
        <p:spPr>
          <a:xfrm>
            <a:off x="5707015" y="1707057"/>
            <a:ext cx="137160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6206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E366D99-3C25-F043-80A0-271A894480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841" t="17008" r="25097" b="52333"/>
          <a:stretch/>
        </p:blipFill>
        <p:spPr>
          <a:xfrm>
            <a:off x="2032032" y="1812655"/>
            <a:ext cx="6168990" cy="25736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B0A0B25-5BCA-E14F-B7B7-B42D759AFEAE}"/>
              </a:ext>
            </a:extLst>
          </p:cNvPr>
          <p:cNvSpPr/>
          <p:nvPr/>
        </p:nvSpPr>
        <p:spPr>
          <a:xfrm>
            <a:off x="2491752" y="2687133"/>
            <a:ext cx="4852020" cy="7418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" name="文本框 5">
            <a:extLst>
              <a:ext uri="{FF2B5EF4-FFF2-40B4-BE49-F238E27FC236}">
                <a16:creationId xmlns:a16="http://schemas.microsoft.com/office/drawing/2014/main" id="{A04A2819-3AC7-0240-83BA-B0AF9F0C1068}"/>
              </a:ext>
            </a:extLst>
          </p:cNvPr>
          <p:cNvSpPr txBox="1"/>
          <p:nvPr/>
        </p:nvSpPr>
        <p:spPr>
          <a:xfrm>
            <a:off x="872596" y="367061"/>
            <a:ext cx="169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 6A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19">
            <a:extLst>
              <a:ext uri="{FF2B5EF4-FFF2-40B4-BE49-F238E27FC236}">
                <a16:creationId xmlns:a16="http://schemas.microsoft.com/office/drawing/2014/main" id="{80F5C6E7-9D8C-004C-B191-034D7C80440A}"/>
              </a:ext>
            </a:extLst>
          </p:cNvPr>
          <p:cNvSpPr txBox="1"/>
          <p:nvPr/>
        </p:nvSpPr>
        <p:spPr>
          <a:xfrm>
            <a:off x="873696" y="969590"/>
            <a:ext cx="180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AMPK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7676D0D-4932-0D49-9D5A-E2DDA3467008}"/>
              </a:ext>
            </a:extLst>
          </p:cNvPr>
          <p:cNvCxnSpPr>
            <a:cxnSpLocks/>
          </p:cNvCxnSpPr>
          <p:nvPr/>
        </p:nvCxnSpPr>
        <p:spPr>
          <a:xfrm>
            <a:off x="1428759" y="2743209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B8354F7-C8D6-1844-B4B8-3A574F3EC4A3}"/>
              </a:ext>
            </a:extLst>
          </p:cNvPr>
          <p:cNvSpPr txBox="1"/>
          <p:nvPr/>
        </p:nvSpPr>
        <p:spPr>
          <a:xfrm>
            <a:off x="821610" y="2558543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14CD87B-31BE-BE40-954B-CF0521B6C6C0}"/>
              </a:ext>
            </a:extLst>
          </p:cNvPr>
          <p:cNvCxnSpPr>
            <a:cxnSpLocks/>
          </p:cNvCxnSpPr>
          <p:nvPr/>
        </p:nvCxnSpPr>
        <p:spPr>
          <a:xfrm>
            <a:off x="1428759" y="3298263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451E35F-F99A-8349-BAE9-2EE29F734987}"/>
              </a:ext>
            </a:extLst>
          </p:cNvPr>
          <p:cNvSpPr txBox="1"/>
          <p:nvPr/>
        </p:nvSpPr>
        <p:spPr>
          <a:xfrm>
            <a:off x="821610" y="3113597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1E71A23-A4D8-0649-AE3E-EC74D8171241}"/>
              </a:ext>
            </a:extLst>
          </p:cNvPr>
          <p:cNvCxnSpPr>
            <a:cxnSpLocks/>
          </p:cNvCxnSpPr>
          <p:nvPr/>
        </p:nvCxnSpPr>
        <p:spPr>
          <a:xfrm>
            <a:off x="1428759" y="2332792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0B45B60-C472-5B40-9B7D-0087200FABDC}"/>
              </a:ext>
            </a:extLst>
          </p:cNvPr>
          <p:cNvSpPr txBox="1"/>
          <p:nvPr/>
        </p:nvSpPr>
        <p:spPr>
          <a:xfrm>
            <a:off x="704590" y="2148126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3780E6A-0C70-FD49-A3A6-21EF8B15F8D6}"/>
              </a:ext>
            </a:extLst>
          </p:cNvPr>
          <p:cNvCxnSpPr>
            <a:cxnSpLocks/>
          </p:cNvCxnSpPr>
          <p:nvPr/>
        </p:nvCxnSpPr>
        <p:spPr>
          <a:xfrm>
            <a:off x="1428759" y="3764212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9E0127A-233B-294E-9E2E-3CA3F98008C1}"/>
              </a:ext>
            </a:extLst>
          </p:cNvPr>
          <p:cNvSpPr txBox="1"/>
          <p:nvPr/>
        </p:nvSpPr>
        <p:spPr>
          <a:xfrm>
            <a:off x="821610" y="3579546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40kD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F5963F8-DA1B-B449-B703-7E65C3D2EF37}"/>
              </a:ext>
            </a:extLst>
          </p:cNvPr>
          <p:cNvCxnSpPr>
            <a:cxnSpLocks/>
          </p:cNvCxnSpPr>
          <p:nvPr/>
        </p:nvCxnSpPr>
        <p:spPr>
          <a:xfrm>
            <a:off x="7663620" y="2777563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A1810C2-A3A1-9148-9513-3F3366E7AE2B}"/>
              </a:ext>
            </a:extLst>
          </p:cNvPr>
          <p:cNvSpPr txBox="1"/>
          <p:nvPr/>
        </p:nvSpPr>
        <p:spPr>
          <a:xfrm>
            <a:off x="8239641" y="2589999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3342CB1-72F5-D845-B8F3-6DF7B6377E3E}"/>
              </a:ext>
            </a:extLst>
          </p:cNvPr>
          <p:cNvCxnSpPr>
            <a:cxnSpLocks/>
          </p:cNvCxnSpPr>
          <p:nvPr/>
        </p:nvCxnSpPr>
        <p:spPr>
          <a:xfrm>
            <a:off x="7663620" y="3332617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C56676A-857F-A540-9438-AF1383ECC597}"/>
              </a:ext>
            </a:extLst>
          </p:cNvPr>
          <p:cNvSpPr txBox="1"/>
          <p:nvPr/>
        </p:nvSpPr>
        <p:spPr>
          <a:xfrm>
            <a:off x="8239641" y="3145053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F1E30E3-E909-7B4A-AD06-19A3360203FF}"/>
              </a:ext>
            </a:extLst>
          </p:cNvPr>
          <p:cNvCxnSpPr>
            <a:cxnSpLocks/>
          </p:cNvCxnSpPr>
          <p:nvPr/>
        </p:nvCxnSpPr>
        <p:spPr>
          <a:xfrm>
            <a:off x="7663620" y="2367146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E2C4A3B-A1A0-9E4B-A23C-02FCED4EE898}"/>
              </a:ext>
            </a:extLst>
          </p:cNvPr>
          <p:cNvSpPr txBox="1"/>
          <p:nvPr/>
        </p:nvSpPr>
        <p:spPr>
          <a:xfrm>
            <a:off x="8239641" y="2179582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2BA97BC-15DA-4548-94C8-2F8D461A144E}"/>
              </a:ext>
            </a:extLst>
          </p:cNvPr>
          <p:cNvCxnSpPr>
            <a:cxnSpLocks/>
          </p:cNvCxnSpPr>
          <p:nvPr/>
        </p:nvCxnSpPr>
        <p:spPr>
          <a:xfrm>
            <a:off x="7663620" y="3773514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0A9754E-3841-9847-AED3-4655594EB305}"/>
              </a:ext>
            </a:extLst>
          </p:cNvPr>
          <p:cNvSpPr txBox="1"/>
          <p:nvPr/>
        </p:nvSpPr>
        <p:spPr>
          <a:xfrm>
            <a:off x="8239641" y="3611002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40kD</a:t>
            </a:r>
          </a:p>
        </p:txBody>
      </p:sp>
      <p:sp>
        <p:nvSpPr>
          <p:cNvPr id="34" name="ZoneTexte 19">
            <a:extLst>
              <a:ext uri="{FF2B5EF4-FFF2-40B4-BE49-F238E27FC236}">
                <a16:creationId xmlns:a16="http://schemas.microsoft.com/office/drawing/2014/main" id="{BB1E5FCD-7701-034F-BC52-7B6D493CCE45}"/>
              </a:ext>
            </a:extLst>
          </p:cNvPr>
          <p:cNvSpPr txBox="1"/>
          <p:nvPr/>
        </p:nvSpPr>
        <p:spPr>
          <a:xfrm>
            <a:off x="2675788" y="1284940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+/+</a:t>
            </a:r>
          </a:p>
        </p:txBody>
      </p:sp>
      <p:sp>
        <p:nvSpPr>
          <p:cNvPr id="35" name="ZoneTexte 19">
            <a:extLst>
              <a:ext uri="{FF2B5EF4-FFF2-40B4-BE49-F238E27FC236}">
                <a16:creationId xmlns:a16="http://schemas.microsoft.com/office/drawing/2014/main" id="{9E85BCA2-25DB-6841-A9BE-61F88AD74172}"/>
              </a:ext>
            </a:extLst>
          </p:cNvPr>
          <p:cNvSpPr txBox="1"/>
          <p:nvPr/>
        </p:nvSpPr>
        <p:spPr>
          <a:xfrm>
            <a:off x="5417674" y="1284940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-/-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4AA6F49-1E6A-F44D-9615-AC5AED040D23}"/>
              </a:ext>
            </a:extLst>
          </p:cNvPr>
          <p:cNvSpPr txBox="1"/>
          <p:nvPr/>
        </p:nvSpPr>
        <p:spPr>
          <a:xfrm>
            <a:off x="2849919" y="1666060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7D237AF-E73F-E346-97B4-194A118F9354}"/>
              </a:ext>
            </a:extLst>
          </p:cNvPr>
          <p:cNvSpPr txBox="1"/>
          <p:nvPr/>
        </p:nvSpPr>
        <p:spPr>
          <a:xfrm>
            <a:off x="5645310" y="1669603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0047874-F1E8-0243-8256-81B77313DC93}"/>
              </a:ext>
            </a:extLst>
          </p:cNvPr>
          <p:cNvSpPr txBox="1"/>
          <p:nvPr/>
        </p:nvSpPr>
        <p:spPr>
          <a:xfrm>
            <a:off x="3625580" y="1707057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7BCFB61-4916-1147-B0FE-BB8FF69B7D60}"/>
              </a:ext>
            </a:extLst>
          </p:cNvPr>
          <p:cNvSpPr txBox="1"/>
          <p:nvPr/>
        </p:nvSpPr>
        <p:spPr>
          <a:xfrm>
            <a:off x="6328456" y="1709759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2D7C5E4-0907-8F43-BFBE-48B8CD06A0BC}"/>
              </a:ext>
            </a:extLst>
          </p:cNvPr>
          <p:cNvCxnSpPr/>
          <p:nvPr/>
        </p:nvCxnSpPr>
        <p:spPr>
          <a:xfrm>
            <a:off x="2845545" y="1711385"/>
            <a:ext cx="137160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C731D27-42A6-A745-AE8A-E93ACA13D923}"/>
              </a:ext>
            </a:extLst>
          </p:cNvPr>
          <p:cNvCxnSpPr/>
          <p:nvPr/>
        </p:nvCxnSpPr>
        <p:spPr>
          <a:xfrm>
            <a:off x="5588265" y="1707057"/>
            <a:ext cx="137160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9551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D777B9F-51AC-D94D-87E7-FC3F17BFE3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8583" t="39521" r="37769" b="32728"/>
          <a:stretch/>
        </p:blipFill>
        <p:spPr>
          <a:xfrm>
            <a:off x="1757363" y="1694709"/>
            <a:ext cx="8901111" cy="412691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B0A0B25-5BCA-E14F-B7B7-B42D759AFEAE}"/>
              </a:ext>
            </a:extLst>
          </p:cNvPr>
          <p:cNvSpPr/>
          <p:nvPr/>
        </p:nvSpPr>
        <p:spPr>
          <a:xfrm>
            <a:off x="3620463" y="4744543"/>
            <a:ext cx="4852020" cy="7418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" name="文本框 5">
            <a:extLst>
              <a:ext uri="{FF2B5EF4-FFF2-40B4-BE49-F238E27FC236}">
                <a16:creationId xmlns:a16="http://schemas.microsoft.com/office/drawing/2014/main" id="{A04A2819-3AC7-0240-83BA-B0AF9F0C1068}"/>
              </a:ext>
            </a:extLst>
          </p:cNvPr>
          <p:cNvSpPr txBox="1"/>
          <p:nvPr/>
        </p:nvSpPr>
        <p:spPr>
          <a:xfrm>
            <a:off x="872596" y="367061"/>
            <a:ext cx="169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 6A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19">
            <a:extLst>
              <a:ext uri="{FF2B5EF4-FFF2-40B4-BE49-F238E27FC236}">
                <a16:creationId xmlns:a16="http://schemas.microsoft.com/office/drawing/2014/main" id="{80F5C6E7-9D8C-004C-B191-034D7C80440A}"/>
              </a:ext>
            </a:extLst>
          </p:cNvPr>
          <p:cNvSpPr txBox="1"/>
          <p:nvPr/>
        </p:nvSpPr>
        <p:spPr>
          <a:xfrm>
            <a:off x="873696" y="969590"/>
            <a:ext cx="180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P62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14CD87B-31BE-BE40-954B-CF0521B6C6C0}"/>
              </a:ext>
            </a:extLst>
          </p:cNvPr>
          <p:cNvCxnSpPr>
            <a:cxnSpLocks/>
          </p:cNvCxnSpPr>
          <p:nvPr/>
        </p:nvCxnSpPr>
        <p:spPr>
          <a:xfrm>
            <a:off x="1428759" y="4655585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451E35F-F99A-8349-BAE9-2EE29F734987}"/>
              </a:ext>
            </a:extLst>
          </p:cNvPr>
          <p:cNvSpPr txBox="1"/>
          <p:nvPr/>
        </p:nvSpPr>
        <p:spPr>
          <a:xfrm>
            <a:off x="821610" y="4470919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1E71A23-A4D8-0649-AE3E-EC74D8171241}"/>
              </a:ext>
            </a:extLst>
          </p:cNvPr>
          <p:cNvCxnSpPr>
            <a:cxnSpLocks/>
          </p:cNvCxnSpPr>
          <p:nvPr/>
        </p:nvCxnSpPr>
        <p:spPr>
          <a:xfrm>
            <a:off x="1428759" y="2718560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0B45B60-C472-5B40-9B7D-0087200FABDC}"/>
              </a:ext>
            </a:extLst>
          </p:cNvPr>
          <p:cNvSpPr txBox="1"/>
          <p:nvPr/>
        </p:nvSpPr>
        <p:spPr>
          <a:xfrm>
            <a:off x="704590" y="2533894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170kD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3780E6A-0C70-FD49-A3A6-21EF8B15F8D6}"/>
              </a:ext>
            </a:extLst>
          </p:cNvPr>
          <p:cNvCxnSpPr>
            <a:cxnSpLocks/>
          </p:cNvCxnSpPr>
          <p:nvPr/>
        </p:nvCxnSpPr>
        <p:spPr>
          <a:xfrm>
            <a:off x="1428759" y="5593024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9E0127A-233B-294E-9E2E-3CA3F98008C1}"/>
              </a:ext>
            </a:extLst>
          </p:cNvPr>
          <p:cNvSpPr txBox="1"/>
          <p:nvPr/>
        </p:nvSpPr>
        <p:spPr>
          <a:xfrm>
            <a:off x="821610" y="5408358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DF460DA-D482-1045-AE21-E8A503F6D4F2}"/>
              </a:ext>
            </a:extLst>
          </p:cNvPr>
          <p:cNvCxnSpPr>
            <a:cxnSpLocks/>
          </p:cNvCxnSpPr>
          <p:nvPr/>
        </p:nvCxnSpPr>
        <p:spPr>
          <a:xfrm>
            <a:off x="1423993" y="3085278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4D7AFF9-E70F-F643-8B72-D89840DDA763}"/>
              </a:ext>
            </a:extLst>
          </p:cNvPr>
          <p:cNvSpPr txBox="1"/>
          <p:nvPr/>
        </p:nvSpPr>
        <p:spPr>
          <a:xfrm>
            <a:off x="699824" y="2900612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130kD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98F66C4-77AF-C245-AEAA-96326AE3E44A}"/>
              </a:ext>
            </a:extLst>
          </p:cNvPr>
          <p:cNvCxnSpPr>
            <a:cxnSpLocks/>
          </p:cNvCxnSpPr>
          <p:nvPr/>
        </p:nvCxnSpPr>
        <p:spPr>
          <a:xfrm>
            <a:off x="1404943" y="3823468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52429C3-A32A-454A-ADC0-E90CA327C001}"/>
              </a:ext>
            </a:extLst>
          </p:cNvPr>
          <p:cNvSpPr txBox="1"/>
          <p:nvPr/>
        </p:nvSpPr>
        <p:spPr>
          <a:xfrm>
            <a:off x="680774" y="3638802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  <p:sp>
        <p:nvSpPr>
          <p:cNvPr id="26" name="ZoneTexte 19">
            <a:extLst>
              <a:ext uri="{FF2B5EF4-FFF2-40B4-BE49-F238E27FC236}">
                <a16:creationId xmlns:a16="http://schemas.microsoft.com/office/drawing/2014/main" id="{3D291481-4B6C-414D-84C0-FB495BD6C21E}"/>
              </a:ext>
            </a:extLst>
          </p:cNvPr>
          <p:cNvSpPr txBox="1"/>
          <p:nvPr/>
        </p:nvSpPr>
        <p:spPr>
          <a:xfrm>
            <a:off x="3982071" y="940557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+/+</a:t>
            </a:r>
          </a:p>
        </p:txBody>
      </p:sp>
      <p:sp>
        <p:nvSpPr>
          <p:cNvPr id="27" name="ZoneTexte 19">
            <a:extLst>
              <a:ext uri="{FF2B5EF4-FFF2-40B4-BE49-F238E27FC236}">
                <a16:creationId xmlns:a16="http://schemas.microsoft.com/office/drawing/2014/main" id="{CBE97DB1-A069-344B-B028-5E8478B4C4E6}"/>
              </a:ext>
            </a:extLst>
          </p:cNvPr>
          <p:cNvSpPr txBox="1"/>
          <p:nvPr/>
        </p:nvSpPr>
        <p:spPr>
          <a:xfrm>
            <a:off x="6723957" y="940557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-/-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D41CED3-54E5-9C45-9088-98F169B0D2B8}"/>
              </a:ext>
            </a:extLst>
          </p:cNvPr>
          <p:cNvSpPr txBox="1"/>
          <p:nvPr/>
        </p:nvSpPr>
        <p:spPr>
          <a:xfrm>
            <a:off x="4156202" y="1321677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12511E4-E355-9C41-A127-23E3910344D9}"/>
              </a:ext>
            </a:extLst>
          </p:cNvPr>
          <p:cNvSpPr txBox="1"/>
          <p:nvPr/>
        </p:nvSpPr>
        <p:spPr>
          <a:xfrm>
            <a:off x="6951593" y="1325220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620663-8276-634E-AE00-D3CCA98BB685}"/>
              </a:ext>
            </a:extLst>
          </p:cNvPr>
          <p:cNvSpPr txBox="1"/>
          <p:nvPr/>
        </p:nvSpPr>
        <p:spPr>
          <a:xfrm>
            <a:off x="4931863" y="1362674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09ADFA5-4E24-BD45-92A0-32C0521D217A}"/>
              </a:ext>
            </a:extLst>
          </p:cNvPr>
          <p:cNvSpPr txBox="1"/>
          <p:nvPr/>
        </p:nvSpPr>
        <p:spPr>
          <a:xfrm>
            <a:off x="7634739" y="1365376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9EFBB23-3A96-EC4D-A325-0832E251670D}"/>
              </a:ext>
            </a:extLst>
          </p:cNvPr>
          <p:cNvCxnSpPr/>
          <p:nvPr/>
        </p:nvCxnSpPr>
        <p:spPr>
          <a:xfrm>
            <a:off x="4151828" y="1367002"/>
            <a:ext cx="137160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E03BAE3-7DE0-0546-BD45-BF104CF28B62}"/>
              </a:ext>
            </a:extLst>
          </p:cNvPr>
          <p:cNvCxnSpPr/>
          <p:nvPr/>
        </p:nvCxnSpPr>
        <p:spPr>
          <a:xfrm>
            <a:off x="6894548" y="1362674"/>
            <a:ext cx="137160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E2836F8-5365-1544-A13B-623241BFF472}"/>
              </a:ext>
            </a:extLst>
          </p:cNvPr>
          <p:cNvCxnSpPr>
            <a:cxnSpLocks/>
          </p:cNvCxnSpPr>
          <p:nvPr/>
        </p:nvCxnSpPr>
        <p:spPr>
          <a:xfrm>
            <a:off x="9924356" y="4744543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A7A2396-9CF1-A748-8476-5339C250AF13}"/>
              </a:ext>
            </a:extLst>
          </p:cNvPr>
          <p:cNvSpPr txBox="1"/>
          <p:nvPr/>
        </p:nvSpPr>
        <p:spPr>
          <a:xfrm>
            <a:off x="10623493" y="4559877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BC169D3-4D70-B34F-A830-D393BA50BE34}"/>
              </a:ext>
            </a:extLst>
          </p:cNvPr>
          <p:cNvCxnSpPr>
            <a:cxnSpLocks/>
          </p:cNvCxnSpPr>
          <p:nvPr/>
        </p:nvCxnSpPr>
        <p:spPr>
          <a:xfrm>
            <a:off x="9924356" y="2807518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CA93573E-9CDD-AA44-9151-29E8A1648BD3}"/>
              </a:ext>
            </a:extLst>
          </p:cNvPr>
          <p:cNvSpPr txBox="1"/>
          <p:nvPr/>
        </p:nvSpPr>
        <p:spPr>
          <a:xfrm>
            <a:off x="10506473" y="2622852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170kD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99E27C5-ED32-DA4B-938C-330C7AB14A0C}"/>
              </a:ext>
            </a:extLst>
          </p:cNvPr>
          <p:cNvCxnSpPr>
            <a:cxnSpLocks/>
          </p:cNvCxnSpPr>
          <p:nvPr/>
        </p:nvCxnSpPr>
        <p:spPr>
          <a:xfrm>
            <a:off x="9924356" y="5681982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85F6910-C7F4-B847-8784-C1A8A57B8792}"/>
              </a:ext>
            </a:extLst>
          </p:cNvPr>
          <p:cNvSpPr txBox="1"/>
          <p:nvPr/>
        </p:nvSpPr>
        <p:spPr>
          <a:xfrm>
            <a:off x="10623493" y="5497316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01CC444-2387-8A45-AF57-A38C2AC64AC1}"/>
              </a:ext>
            </a:extLst>
          </p:cNvPr>
          <p:cNvCxnSpPr>
            <a:cxnSpLocks/>
          </p:cNvCxnSpPr>
          <p:nvPr/>
        </p:nvCxnSpPr>
        <p:spPr>
          <a:xfrm>
            <a:off x="9919590" y="3174236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AD2EFE6C-630C-234E-8A66-1E8BA6E98CAF}"/>
              </a:ext>
            </a:extLst>
          </p:cNvPr>
          <p:cNvSpPr txBox="1"/>
          <p:nvPr/>
        </p:nvSpPr>
        <p:spPr>
          <a:xfrm>
            <a:off x="10501707" y="2989570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130kD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35FB832-5FB8-6F42-A682-AD631507AA7F}"/>
              </a:ext>
            </a:extLst>
          </p:cNvPr>
          <p:cNvCxnSpPr>
            <a:cxnSpLocks/>
          </p:cNvCxnSpPr>
          <p:nvPr/>
        </p:nvCxnSpPr>
        <p:spPr>
          <a:xfrm>
            <a:off x="9900540" y="3912426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912598C3-360A-6947-BDDA-77368927FCEC}"/>
              </a:ext>
            </a:extLst>
          </p:cNvPr>
          <p:cNvSpPr txBox="1"/>
          <p:nvPr/>
        </p:nvSpPr>
        <p:spPr>
          <a:xfrm>
            <a:off x="10482657" y="3727760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</p:spTree>
    <p:extLst>
      <p:ext uri="{BB962C8B-B14F-4D97-AF65-F5344CB8AC3E}">
        <p14:creationId xmlns:p14="http://schemas.microsoft.com/office/powerpoint/2010/main" val="944974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0B22AF-301F-984D-A40B-D7A1E201DB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39000"/>
                    </a14:imgEffect>
                  </a14:imgLayer>
                </a14:imgProps>
              </a:ext>
            </a:extLst>
          </a:blip>
          <a:srcRect l="19331" t="21101" r="38000" b="50697"/>
          <a:stretch/>
        </p:blipFill>
        <p:spPr>
          <a:xfrm>
            <a:off x="1814512" y="1999716"/>
            <a:ext cx="7697741" cy="371008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B0A0B25-5BCA-E14F-B7B7-B42D759AFEAE}"/>
              </a:ext>
            </a:extLst>
          </p:cNvPr>
          <p:cNvSpPr/>
          <p:nvPr/>
        </p:nvSpPr>
        <p:spPr>
          <a:xfrm>
            <a:off x="3006106" y="2201350"/>
            <a:ext cx="4852020" cy="7418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" name="文本框 5">
            <a:extLst>
              <a:ext uri="{FF2B5EF4-FFF2-40B4-BE49-F238E27FC236}">
                <a16:creationId xmlns:a16="http://schemas.microsoft.com/office/drawing/2014/main" id="{A04A2819-3AC7-0240-83BA-B0AF9F0C1068}"/>
              </a:ext>
            </a:extLst>
          </p:cNvPr>
          <p:cNvSpPr txBox="1"/>
          <p:nvPr/>
        </p:nvSpPr>
        <p:spPr>
          <a:xfrm>
            <a:off x="872596" y="367061"/>
            <a:ext cx="169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 6A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19">
            <a:extLst>
              <a:ext uri="{FF2B5EF4-FFF2-40B4-BE49-F238E27FC236}">
                <a16:creationId xmlns:a16="http://schemas.microsoft.com/office/drawing/2014/main" id="{80F5C6E7-9D8C-004C-B191-034D7C80440A}"/>
              </a:ext>
            </a:extLst>
          </p:cNvPr>
          <p:cNvSpPr txBox="1"/>
          <p:nvPr/>
        </p:nvSpPr>
        <p:spPr>
          <a:xfrm>
            <a:off x="873696" y="969590"/>
            <a:ext cx="180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Symbol" pitchFamily="2" charset="2"/>
                <a:cs typeface="Arial" panose="020B0604020202020204" pitchFamily="34" charset="0"/>
              </a:rPr>
              <a:t>b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7676D0D-4932-0D49-9D5A-E2DDA3467008}"/>
              </a:ext>
            </a:extLst>
          </p:cNvPr>
          <p:cNvCxnSpPr>
            <a:cxnSpLocks/>
          </p:cNvCxnSpPr>
          <p:nvPr/>
        </p:nvCxnSpPr>
        <p:spPr>
          <a:xfrm>
            <a:off x="1243019" y="2743209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B8354F7-C8D6-1844-B4B8-3A574F3EC4A3}"/>
              </a:ext>
            </a:extLst>
          </p:cNvPr>
          <p:cNvSpPr txBox="1"/>
          <p:nvPr/>
        </p:nvSpPr>
        <p:spPr>
          <a:xfrm>
            <a:off x="635870" y="2558543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40kD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14CD87B-31BE-BE40-954B-CF0521B6C6C0}"/>
              </a:ext>
            </a:extLst>
          </p:cNvPr>
          <p:cNvCxnSpPr>
            <a:cxnSpLocks/>
          </p:cNvCxnSpPr>
          <p:nvPr/>
        </p:nvCxnSpPr>
        <p:spPr>
          <a:xfrm>
            <a:off x="1243019" y="3884055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451E35F-F99A-8349-BAE9-2EE29F734987}"/>
              </a:ext>
            </a:extLst>
          </p:cNvPr>
          <p:cNvSpPr txBox="1"/>
          <p:nvPr/>
        </p:nvSpPr>
        <p:spPr>
          <a:xfrm>
            <a:off x="635870" y="3699389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35kD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3780E6A-0C70-FD49-A3A6-21EF8B15F8D6}"/>
              </a:ext>
            </a:extLst>
          </p:cNvPr>
          <p:cNvCxnSpPr>
            <a:cxnSpLocks/>
          </p:cNvCxnSpPr>
          <p:nvPr/>
        </p:nvCxnSpPr>
        <p:spPr>
          <a:xfrm>
            <a:off x="1243019" y="5035808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9E0127A-233B-294E-9E2E-3CA3F98008C1}"/>
              </a:ext>
            </a:extLst>
          </p:cNvPr>
          <p:cNvSpPr txBox="1"/>
          <p:nvPr/>
        </p:nvSpPr>
        <p:spPr>
          <a:xfrm>
            <a:off x="635870" y="4851142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25kD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86EE9DA-D969-B94A-BFC4-D43A2F840264}"/>
              </a:ext>
            </a:extLst>
          </p:cNvPr>
          <p:cNvCxnSpPr>
            <a:cxnSpLocks/>
          </p:cNvCxnSpPr>
          <p:nvPr/>
        </p:nvCxnSpPr>
        <p:spPr>
          <a:xfrm>
            <a:off x="8919858" y="2743209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E0CF199-7A45-044B-A293-9B6D0A58118F}"/>
              </a:ext>
            </a:extLst>
          </p:cNvPr>
          <p:cNvSpPr txBox="1"/>
          <p:nvPr/>
        </p:nvSpPr>
        <p:spPr>
          <a:xfrm>
            <a:off x="9512253" y="2556679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40kD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1675FCC-8F27-E541-B525-95305ABADE8A}"/>
              </a:ext>
            </a:extLst>
          </p:cNvPr>
          <p:cNvCxnSpPr>
            <a:cxnSpLocks/>
          </p:cNvCxnSpPr>
          <p:nvPr/>
        </p:nvCxnSpPr>
        <p:spPr>
          <a:xfrm>
            <a:off x="8919858" y="3884055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5989044-3030-4D44-8780-7DF83D39EAE1}"/>
              </a:ext>
            </a:extLst>
          </p:cNvPr>
          <p:cNvSpPr txBox="1"/>
          <p:nvPr/>
        </p:nvSpPr>
        <p:spPr>
          <a:xfrm>
            <a:off x="9512253" y="3697525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35kD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7F98098-8E39-C543-8D7D-CEB839285A6A}"/>
              </a:ext>
            </a:extLst>
          </p:cNvPr>
          <p:cNvCxnSpPr>
            <a:cxnSpLocks/>
          </p:cNvCxnSpPr>
          <p:nvPr/>
        </p:nvCxnSpPr>
        <p:spPr>
          <a:xfrm>
            <a:off x="8919858" y="5035808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FB3C2FC-1DA5-DA44-8881-5071F38056CD}"/>
              </a:ext>
            </a:extLst>
          </p:cNvPr>
          <p:cNvSpPr txBox="1"/>
          <p:nvPr/>
        </p:nvSpPr>
        <p:spPr>
          <a:xfrm>
            <a:off x="9512253" y="4849278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25kD</a:t>
            </a:r>
          </a:p>
        </p:txBody>
      </p:sp>
      <p:sp>
        <p:nvSpPr>
          <p:cNvPr id="31" name="ZoneTexte 19">
            <a:extLst>
              <a:ext uri="{FF2B5EF4-FFF2-40B4-BE49-F238E27FC236}">
                <a16:creationId xmlns:a16="http://schemas.microsoft.com/office/drawing/2014/main" id="{022B6575-CFEA-9546-9AEA-67E3FEC945CE}"/>
              </a:ext>
            </a:extLst>
          </p:cNvPr>
          <p:cNvSpPr txBox="1"/>
          <p:nvPr/>
        </p:nvSpPr>
        <p:spPr>
          <a:xfrm>
            <a:off x="3189973" y="1277260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+/+</a:t>
            </a:r>
          </a:p>
        </p:txBody>
      </p:sp>
      <p:sp>
        <p:nvSpPr>
          <p:cNvPr id="32" name="ZoneTexte 19">
            <a:extLst>
              <a:ext uri="{FF2B5EF4-FFF2-40B4-BE49-F238E27FC236}">
                <a16:creationId xmlns:a16="http://schemas.microsoft.com/office/drawing/2014/main" id="{4BE3FDBE-FF37-6544-A9E9-B2FE5F4C0D1E}"/>
              </a:ext>
            </a:extLst>
          </p:cNvPr>
          <p:cNvSpPr txBox="1"/>
          <p:nvPr/>
        </p:nvSpPr>
        <p:spPr>
          <a:xfrm>
            <a:off x="5931859" y="1277260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-/-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F10F37F-A942-CF4F-9C3E-F56E6EDF18C6}"/>
              </a:ext>
            </a:extLst>
          </p:cNvPr>
          <p:cNvSpPr txBox="1"/>
          <p:nvPr/>
        </p:nvSpPr>
        <p:spPr>
          <a:xfrm>
            <a:off x="3364104" y="1658380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E63485C-9CA8-9C44-9688-7DB6A2029127}"/>
              </a:ext>
            </a:extLst>
          </p:cNvPr>
          <p:cNvSpPr txBox="1"/>
          <p:nvPr/>
        </p:nvSpPr>
        <p:spPr>
          <a:xfrm>
            <a:off x="6159495" y="1661923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FBF98C7-C2B0-524A-8552-BB6F8A0E9AA1}"/>
              </a:ext>
            </a:extLst>
          </p:cNvPr>
          <p:cNvSpPr txBox="1"/>
          <p:nvPr/>
        </p:nvSpPr>
        <p:spPr>
          <a:xfrm>
            <a:off x="4139765" y="1699377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786F793-3EA5-BA4B-B8D7-186F47122DA1}"/>
              </a:ext>
            </a:extLst>
          </p:cNvPr>
          <p:cNvSpPr txBox="1"/>
          <p:nvPr/>
        </p:nvSpPr>
        <p:spPr>
          <a:xfrm>
            <a:off x="6842641" y="1702079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6D29425-810B-F941-A2AF-2CB18C43945A}"/>
              </a:ext>
            </a:extLst>
          </p:cNvPr>
          <p:cNvCxnSpPr/>
          <p:nvPr/>
        </p:nvCxnSpPr>
        <p:spPr>
          <a:xfrm>
            <a:off x="3359730" y="1703705"/>
            <a:ext cx="137160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261A567-30D2-8F4C-B55D-AB5607ED7B2F}"/>
              </a:ext>
            </a:extLst>
          </p:cNvPr>
          <p:cNvCxnSpPr/>
          <p:nvPr/>
        </p:nvCxnSpPr>
        <p:spPr>
          <a:xfrm>
            <a:off x="6102450" y="1699377"/>
            <a:ext cx="137160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320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4DCD446-12B1-F943-905B-B8EF20D289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5723" t="59463" r="10555" b="21994"/>
          <a:stretch/>
        </p:blipFill>
        <p:spPr>
          <a:xfrm>
            <a:off x="1895701" y="1793275"/>
            <a:ext cx="7495708" cy="2318312"/>
          </a:xfrm>
          <a:prstGeom prst="rect">
            <a:avLst/>
          </a:prstGeom>
        </p:spPr>
      </p:pic>
      <p:sp>
        <p:nvSpPr>
          <p:cNvPr id="4" name="文本框 5">
            <a:extLst>
              <a:ext uri="{FF2B5EF4-FFF2-40B4-BE49-F238E27FC236}">
                <a16:creationId xmlns:a16="http://schemas.microsoft.com/office/drawing/2014/main" id="{A04A2819-3AC7-0240-83BA-B0AF9F0C1068}"/>
              </a:ext>
            </a:extLst>
          </p:cNvPr>
          <p:cNvSpPr txBox="1"/>
          <p:nvPr/>
        </p:nvSpPr>
        <p:spPr>
          <a:xfrm>
            <a:off x="872596" y="367061"/>
            <a:ext cx="169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 7A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19">
            <a:extLst>
              <a:ext uri="{FF2B5EF4-FFF2-40B4-BE49-F238E27FC236}">
                <a16:creationId xmlns:a16="http://schemas.microsoft.com/office/drawing/2014/main" id="{80F5C6E7-9D8C-004C-B191-034D7C80440A}"/>
              </a:ext>
            </a:extLst>
          </p:cNvPr>
          <p:cNvSpPr txBox="1"/>
          <p:nvPr/>
        </p:nvSpPr>
        <p:spPr>
          <a:xfrm>
            <a:off x="873696" y="969590"/>
            <a:ext cx="180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p-AMPK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0A0B25-5BCA-E14F-B7B7-B42D759AFEAE}"/>
              </a:ext>
            </a:extLst>
          </p:cNvPr>
          <p:cNvSpPr/>
          <p:nvPr/>
        </p:nvSpPr>
        <p:spPr>
          <a:xfrm>
            <a:off x="3554631" y="2900371"/>
            <a:ext cx="4174907" cy="7418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7676D0D-4932-0D49-9D5A-E2DDA3467008}"/>
              </a:ext>
            </a:extLst>
          </p:cNvPr>
          <p:cNvCxnSpPr>
            <a:cxnSpLocks/>
          </p:cNvCxnSpPr>
          <p:nvPr/>
        </p:nvCxnSpPr>
        <p:spPr>
          <a:xfrm>
            <a:off x="1618763" y="2971812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B8354F7-C8D6-1844-B4B8-3A574F3EC4A3}"/>
              </a:ext>
            </a:extLst>
          </p:cNvPr>
          <p:cNvSpPr txBox="1"/>
          <p:nvPr/>
        </p:nvSpPr>
        <p:spPr>
          <a:xfrm>
            <a:off x="1011614" y="2787146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14CD87B-31BE-BE40-954B-CF0521B6C6C0}"/>
              </a:ext>
            </a:extLst>
          </p:cNvPr>
          <p:cNvCxnSpPr>
            <a:cxnSpLocks/>
          </p:cNvCxnSpPr>
          <p:nvPr/>
        </p:nvCxnSpPr>
        <p:spPr>
          <a:xfrm>
            <a:off x="1618763" y="3869771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451E35F-F99A-8349-BAE9-2EE29F734987}"/>
              </a:ext>
            </a:extLst>
          </p:cNvPr>
          <p:cNvSpPr txBox="1"/>
          <p:nvPr/>
        </p:nvSpPr>
        <p:spPr>
          <a:xfrm>
            <a:off x="1011614" y="3685105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1E71A23-A4D8-0649-AE3E-EC74D8171241}"/>
              </a:ext>
            </a:extLst>
          </p:cNvPr>
          <p:cNvCxnSpPr>
            <a:cxnSpLocks/>
          </p:cNvCxnSpPr>
          <p:nvPr/>
        </p:nvCxnSpPr>
        <p:spPr>
          <a:xfrm>
            <a:off x="1618763" y="2332792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0B45B60-C472-5B40-9B7D-0087200FABDC}"/>
              </a:ext>
            </a:extLst>
          </p:cNvPr>
          <p:cNvSpPr txBox="1"/>
          <p:nvPr/>
        </p:nvSpPr>
        <p:spPr>
          <a:xfrm>
            <a:off x="894594" y="2148126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  <p:sp>
        <p:nvSpPr>
          <p:cNvPr id="14" name="ZoneTexte 19">
            <a:extLst>
              <a:ext uri="{FF2B5EF4-FFF2-40B4-BE49-F238E27FC236}">
                <a16:creationId xmlns:a16="http://schemas.microsoft.com/office/drawing/2014/main" id="{FD1B419B-A45E-E84F-A13A-21C349708095}"/>
              </a:ext>
            </a:extLst>
          </p:cNvPr>
          <p:cNvSpPr txBox="1"/>
          <p:nvPr/>
        </p:nvSpPr>
        <p:spPr>
          <a:xfrm>
            <a:off x="3637689" y="964307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CD36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+/+</a:t>
            </a:r>
          </a:p>
        </p:txBody>
      </p:sp>
      <p:sp>
        <p:nvSpPr>
          <p:cNvPr id="15" name="ZoneTexte 19">
            <a:extLst>
              <a:ext uri="{FF2B5EF4-FFF2-40B4-BE49-F238E27FC236}">
                <a16:creationId xmlns:a16="http://schemas.microsoft.com/office/drawing/2014/main" id="{69A5F32C-A414-6F4C-9868-509BD7A66F77}"/>
              </a:ext>
            </a:extLst>
          </p:cNvPr>
          <p:cNvSpPr txBox="1"/>
          <p:nvPr/>
        </p:nvSpPr>
        <p:spPr>
          <a:xfrm>
            <a:off x="6023317" y="964307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CD36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-/-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5A7E2F-F938-9248-A842-42DF66A6F986}"/>
              </a:ext>
            </a:extLst>
          </p:cNvPr>
          <p:cNvSpPr txBox="1"/>
          <p:nvPr/>
        </p:nvSpPr>
        <p:spPr>
          <a:xfrm>
            <a:off x="3811820" y="1345427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F1E0E4-88BB-5B43-947B-23F6FB0A7B55}"/>
              </a:ext>
            </a:extLst>
          </p:cNvPr>
          <p:cNvSpPr txBox="1"/>
          <p:nvPr/>
        </p:nvSpPr>
        <p:spPr>
          <a:xfrm>
            <a:off x="6250953" y="1348970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3A2308-E342-4049-8CEE-375723345B69}"/>
              </a:ext>
            </a:extLst>
          </p:cNvPr>
          <p:cNvSpPr txBox="1"/>
          <p:nvPr/>
        </p:nvSpPr>
        <p:spPr>
          <a:xfrm>
            <a:off x="4338099" y="1386424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B7E112-4A5F-3D4C-AAF9-49DE8D08EB99}"/>
              </a:ext>
            </a:extLst>
          </p:cNvPr>
          <p:cNvSpPr txBox="1"/>
          <p:nvPr/>
        </p:nvSpPr>
        <p:spPr>
          <a:xfrm>
            <a:off x="6803473" y="1389126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1CCBEC7-ACC4-C140-B9CA-47BA25BC5B8A}"/>
              </a:ext>
            </a:extLst>
          </p:cNvPr>
          <p:cNvCxnSpPr/>
          <p:nvPr/>
        </p:nvCxnSpPr>
        <p:spPr>
          <a:xfrm>
            <a:off x="3807446" y="1390752"/>
            <a:ext cx="137160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BEAD978-CB4E-AC44-8AE8-40BC37070EA8}"/>
              </a:ext>
            </a:extLst>
          </p:cNvPr>
          <p:cNvCxnSpPr/>
          <p:nvPr/>
        </p:nvCxnSpPr>
        <p:spPr>
          <a:xfrm>
            <a:off x="6193908" y="1386424"/>
            <a:ext cx="137160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C94F721-E989-A943-809A-73C053754CD4}"/>
              </a:ext>
            </a:extLst>
          </p:cNvPr>
          <p:cNvCxnSpPr>
            <a:cxnSpLocks/>
          </p:cNvCxnSpPr>
          <p:nvPr/>
        </p:nvCxnSpPr>
        <p:spPr>
          <a:xfrm>
            <a:off x="8891004" y="3040654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A4DB877-2C1D-5F42-A83A-373967F01F11}"/>
              </a:ext>
            </a:extLst>
          </p:cNvPr>
          <p:cNvSpPr txBox="1"/>
          <p:nvPr/>
        </p:nvSpPr>
        <p:spPr>
          <a:xfrm>
            <a:off x="9650961" y="2855988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BEB5322-115D-F84B-91E5-03F82D1F13DB}"/>
              </a:ext>
            </a:extLst>
          </p:cNvPr>
          <p:cNvCxnSpPr>
            <a:cxnSpLocks/>
          </p:cNvCxnSpPr>
          <p:nvPr/>
        </p:nvCxnSpPr>
        <p:spPr>
          <a:xfrm>
            <a:off x="8891004" y="3938613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E7B4B9A-3ACC-6F40-859D-6B364791E1AC}"/>
              </a:ext>
            </a:extLst>
          </p:cNvPr>
          <p:cNvSpPr txBox="1"/>
          <p:nvPr/>
        </p:nvSpPr>
        <p:spPr>
          <a:xfrm>
            <a:off x="9650961" y="3753947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8379F54-3058-AE4B-9298-321AAE7519D6}"/>
              </a:ext>
            </a:extLst>
          </p:cNvPr>
          <p:cNvCxnSpPr>
            <a:cxnSpLocks/>
          </p:cNvCxnSpPr>
          <p:nvPr/>
        </p:nvCxnSpPr>
        <p:spPr>
          <a:xfrm>
            <a:off x="8891004" y="2401634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6387007-B48A-0D40-8302-08C2C58D752A}"/>
              </a:ext>
            </a:extLst>
          </p:cNvPr>
          <p:cNvSpPr txBox="1"/>
          <p:nvPr/>
        </p:nvSpPr>
        <p:spPr>
          <a:xfrm>
            <a:off x="9533941" y="2216968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</p:spTree>
    <p:extLst>
      <p:ext uri="{BB962C8B-B14F-4D97-AF65-F5344CB8AC3E}">
        <p14:creationId xmlns:p14="http://schemas.microsoft.com/office/powerpoint/2010/main" val="2687916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>
            <a:extLst>
              <a:ext uri="{FF2B5EF4-FFF2-40B4-BE49-F238E27FC236}">
                <a16:creationId xmlns:a16="http://schemas.microsoft.com/office/drawing/2014/main" id="{A04A2819-3AC7-0240-83BA-B0AF9F0C1068}"/>
              </a:ext>
            </a:extLst>
          </p:cNvPr>
          <p:cNvSpPr txBox="1"/>
          <p:nvPr/>
        </p:nvSpPr>
        <p:spPr>
          <a:xfrm>
            <a:off x="872596" y="367061"/>
            <a:ext cx="169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 7A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4">
            <a:extLst>
              <a:ext uri="{FF2B5EF4-FFF2-40B4-BE49-F238E27FC236}">
                <a16:creationId xmlns:a16="http://schemas.microsoft.com/office/drawing/2014/main" id="{7EF4A415-EEA7-C44E-966B-180ED9841F9D}"/>
              </a:ext>
            </a:extLst>
          </p:cNvPr>
          <p:cNvSpPr txBox="1"/>
          <p:nvPr/>
        </p:nvSpPr>
        <p:spPr>
          <a:xfrm>
            <a:off x="872596" y="866175"/>
            <a:ext cx="169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AMPK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10E3D5-FC2C-7446-9D53-F0E4DA2C24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7974" t="50000" r="38116" b="32911"/>
          <a:stretch/>
        </p:blipFill>
        <p:spPr>
          <a:xfrm rot="-60000">
            <a:off x="1864737" y="1952942"/>
            <a:ext cx="7842959" cy="22257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B0A0B25-5BCA-E14F-B7B7-B42D759AFEAE}"/>
              </a:ext>
            </a:extLst>
          </p:cNvPr>
          <p:cNvSpPr/>
          <p:nvPr/>
        </p:nvSpPr>
        <p:spPr>
          <a:xfrm>
            <a:off x="3437623" y="2800358"/>
            <a:ext cx="4549089" cy="8275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FA0DFFA-5495-1940-82DC-6D1B11AFDC00}"/>
              </a:ext>
            </a:extLst>
          </p:cNvPr>
          <p:cNvCxnSpPr>
            <a:cxnSpLocks/>
          </p:cNvCxnSpPr>
          <p:nvPr/>
        </p:nvCxnSpPr>
        <p:spPr>
          <a:xfrm>
            <a:off x="1571263" y="3007437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1444B2A-23A1-484A-A95B-A901F71C6A41}"/>
              </a:ext>
            </a:extLst>
          </p:cNvPr>
          <p:cNvSpPr txBox="1"/>
          <p:nvPr/>
        </p:nvSpPr>
        <p:spPr>
          <a:xfrm>
            <a:off x="964114" y="2822771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241EF02-124D-7348-A889-54998BE91991}"/>
              </a:ext>
            </a:extLst>
          </p:cNvPr>
          <p:cNvCxnSpPr>
            <a:cxnSpLocks/>
          </p:cNvCxnSpPr>
          <p:nvPr/>
        </p:nvCxnSpPr>
        <p:spPr>
          <a:xfrm>
            <a:off x="1571263" y="3905396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D367FDB-44D8-5545-8426-622B7EB5F712}"/>
              </a:ext>
            </a:extLst>
          </p:cNvPr>
          <p:cNvSpPr txBox="1"/>
          <p:nvPr/>
        </p:nvSpPr>
        <p:spPr>
          <a:xfrm>
            <a:off x="964114" y="3720730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EA38463-631A-8145-B27B-9C21339770A8}"/>
              </a:ext>
            </a:extLst>
          </p:cNvPr>
          <p:cNvCxnSpPr>
            <a:cxnSpLocks/>
          </p:cNvCxnSpPr>
          <p:nvPr/>
        </p:nvCxnSpPr>
        <p:spPr>
          <a:xfrm>
            <a:off x="1571263" y="2311265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5ACBE94-C26F-5046-804E-9BE8EC047658}"/>
              </a:ext>
            </a:extLst>
          </p:cNvPr>
          <p:cNvSpPr txBox="1"/>
          <p:nvPr/>
        </p:nvSpPr>
        <p:spPr>
          <a:xfrm>
            <a:off x="847094" y="2126599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  <p:sp>
        <p:nvSpPr>
          <p:cNvPr id="19" name="ZoneTexte 19">
            <a:extLst>
              <a:ext uri="{FF2B5EF4-FFF2-40B4-BE49-F238E27FC236}">
                <a16:creationId xmlns:a16="http://schemas.microsoft.com/office/drawing/2014/main" id="{D401B71A-AD26-EF46-A40C-1BFCFFF235FF}"/>
              </a:ext>
            </a:extLst>
          </p:cNvPr>
          <p:cNvSpPr txBox="1"/>
          <p:nvPr/>
        </p:nvSpPr>
        <p:spPr>
          <a:xfrm>
            <a:off x="3685191" y="1183091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CD36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+/+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1F4A2DE-3751-0F4D-B985-3859F08BA527}"/>
              </a:ext>
            </a:extLst>
          </p:cNvPr>
          <p:cNvSpPr txBox="1"/>
          <p:nvPr/>
        </p:nvSpPr>
        <p:spPr>
          <a:xfrm>
            <a:off x="6070819" y="1183091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CD36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-/-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D00301-F375-2847-8463-B956EF9817F8}"/>
              </a:ext>
            </a:extLst>
          </p:cNvPr>
          <p:cNvSpPr txBox="1"/>
          <p:nvPr/>
        </p:nvSpPr>
        <p:spPr>
          <a:xfrm>
            <a:off x="3859322" y="1564211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E14DE5-FD65-3D49-8401-7CE8D7FA5087}"/>
              </a:ext>
            </a:extLst>
          </p:cNvPr>
          <p:cNvSpPr txBox="1"/>
          <p:nvPr/>
        </p:nvSpPr>
        <p:spPr>
          <a:xfrm>
            <a:off x="6298455" y="1567754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330684-F089-EE4C-AFDF-A30AC0DBF95B}"/>
              </a:ext>
            </a:extLst>
          </p:cNvPr>
          <p:cNvSpPr txBox="1"/>
          <p:nvPr/>
        </p:nvSpPr>
        <p:spPr>
          <a:xfrm>
            <a:off x="4385601" y="1605208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235454-CA7C-F44F-BBE1-386C268D3D02}"/>
              </a:ext>
            </a:extLst>
          </p:cNvPr>
          <p:cNvSpPr txBox="1"/>
          <p:nvPr/>
        </p:nvSpPr>
        <p:spPr>
          <a:xfrm>
            <a:off x="6850975" y="1607910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A2154E0-746A-614C-A6E7-243804A7CB4B}"/>
              </a:ext>
            </a:extLst>
          </p:cNvPr>
          <p:cNvCxnSpPr/>
          <p:nvPr/>
        </p:nvCxnSpPr>
        <p:spPr>
          <a:xfrm>
            <a:off x="3854948" y="1609536"/>
            <a:ext cx="137160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FF0FF24-D5E8-4C4A-852A-8412AD3A3F2E}"/>
              </a:ext>
            </a:extLst>
          </p:cNvPr>
          <p:cNvCxnSpPr/>
          <p:nvPr/>
        </p:nvCxnSpPr>
        <p:spPr>
          <a:xfrm>
            <a:off x="6241410" y="1605208"/>
            <a:ext cx="137160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6674D9E-ADAB-1942-8433-C7E07B65E63C}"/>
              </a:ext>
            </a:extLst>
          </p:cNvPr>
          <p:cNvCxnSpPr>
            <a:cxnSpLocks/>
          </p:cNvCxnSpPr>
          <p:nvPr/>
        </p:nvCxnSpPr>
        <p:spPr>
          <a:xfrm>
            <a:off x="9151717" y="3088206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86D1CC6-5D9F-1B42-8B72-E3DA27D2C683}"/>
              </a:ext>
            </a:extLst>
          </p:cNvPr>
          <p:cNvSpPr txBox="1"/>
          <p:nvPr/>
        </p:nvSpPr>
        <p:spPr>
          <a:xfrm>
            <a:off x="9769458" y="2903540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25CBEA9-9C6B-C846-8071-E31BA4F17162}"/>
              </a:ext>
            </a:extLst>
          </p:cNvPr>
          <p:cNvCxnSpPr>
            <a:cxnSpLocks/>
          </p:cNvCxnSpPr>
          <p:nvPr/>
        </p:nvCxnSpPr>
        <p:spPr>
          <a:xfrm>
            <a:off x="9151717" y="3986165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641482A-3AD3-B749-A572-4D492559123C}"/>
              </a:ext>
            </a:extLst>
          </p:cNvPr>
          <p:cNvSpPr txBox="1"/>
          <p:nvPr/>
        </p:nvSpPr>
        <p:spPr>
          <a:xfrm>
            <a:off x="9769458" y="3801499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3C1DE36-4273-9541-9F5B-A13B54BCDCC4}"/>
              </a:ext>
            </a:extLst>
          </p:cNvPr>
          <p:cNvCxnSpPr>
            <a:cxnSpLocks/>
          </p:cNvCxnSpPr>
          <p:nvPr/>
        </p:nvCxnSpPr>
        <p:spPr>
          <a:xfrm>
            <a:off x="9151717" y="2392034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C395939-7EAE-9D46-88E7-AB3B88E14B52}"/>
              </a:ext>
            </a:extLst>
          </p:cNvPr>
          <p:cNvSpPr txBox="1"/>
          <p:nvPr/>
        </p:nvSpPr>
        <p:spPr>
          <a:xfrm>
            <a:off x="9769458" y="2207368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</p:spTree>
    <p:extLst>
      <p:ext uri="{BB962C8B-B14F-4D97-AF65-F5344CB8AC3E}">
        <p14:creationId xmlns:p14="http://schemas.microsoft.com/office/powerpoint/2010/main" val="2330956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100F3C-5FAC-754B-9F02-E57505D1BA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676" t="63750" r="20671" b="6485"/>
          <a:stretch/>
        </p:blipFill>
        <p:spPr>
          <a:xfrm>
            <a:off x="1754136" y="1679754"/>
            <a:ext cx="4563654" cy="270471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29404FC-1CD8-4F49-99D3-C7E70EE9E552}"/>
              </a:ext>
            </a:extLst>
          </p:cNvPr>
          <p:cNvSpPr/>
          <p:nvPr/>
        </p:nvSpPr>
        <p:spPr>
          <a:xfrm>
            <a:off x="1980299" y="2068412"/>
            <a:ext cx="3691832" cy="6691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D3E178-9AEE-024B-8B3D-D47C7F902202}"/>
              </a:ext>
            </a:extLst>
          </p:cNvPr>
          <p:cNvCxnSpPr>
            <a:cxnSpLocks/>
          </p:cNvCxnSpPr>
          <p:nvPr/>
        </p:nvCxnSpPr>
        <p:spPr>
          <a:xfrm>
            <a:off x="1200156" y="2843222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81D00AA-7E5E-CB4D-BAEE-C58A6B1DC2C4}"/>
              </a:ext>
            </a:extLst>
          </p:cNvPr>
          <p:cNvSpPr txBox="1"/>
          <p:nvPr/>
        </p:nvSpPr>
        <p:spPr>
          <a:xfrm>
            <a:off x="590289" y="2658556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25kD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A68FA8C-A7F5-0B43-8566-2F20256ADC72}"/>
              </a:ext>
            </a:extLst>
          </p:cNvPr>
          <p:cNvCxnSpPr>
            <a:cxnSpLocks/>
          </p:cNvCxnSpPr>
          <p:nvPr/>
        </p:nvCxnSpPr>
        <p:spPr>
          <a:xfrm>
            <a:off x="1200156" y="3855483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164F4B-8F42-B643-9FAB-283B1962F4F6}"/>
              </a:ext>
            </a:extLst>
          </p:cNvPr>
          <p:cNvSpPr txBox="1"/>
          <p:nvPr/>
        </p:nvSpPr>
        <p:spPr>
          <a:xfrm>
            <a:off x="590289" y="3670817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15kD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81E059-3866-B94A-BAF7-815FD41629E2}"/>
              </a:ext>
            </a:extLst>
          </p:cNvPr>
          <p:cNvCxnSpPr>
            <a:cxnSpLocks/>
          </p:cNvCxnSpPr>
          <p:nvPr/>
        </p:nvCxnSpPr>
        <p:spPr>
          <a:xfrm>
            <a:off x="1200156" y="2147049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B0764F0-AFC6-6340-A386-02004A2CC44C}"/>
              </a:ext>
            </a:extLst>
          </p:cNvPr>
          <p:cNvSpPr txBox="1"/>
          <p:nvPr/>
        </p:nvSpPr>
        <p:spPr>
          <a:xfrm>
            <a:off x="590289" y="1962383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35kD</a:t>
            </a:r>
          </a:p>
        </p:txBody>
      </p:sp>
      <p:sp>
        <p:nvSpPr>
          <p:cNvPr id="20" name="文本框 5">
            <a:extLst>
              <a:ext uri="{FF2B5EF4-FFF2-40B4-BE49-F238E27FC236}">
                <a16:creationId xmlns:a16="http://schemas.microsoft.com/office/drawing/2014/main" id="{2D5CAEBE-69A2-FC46-B4F1-9B8C64FF1B3D}"/>
              </a:ext>
            </a:extLst>
          </p:cNvPr>
          <p:cNvSpPr txBox="1"/>
          <p:nvPr/>
        </p:nvSpPr>
        <p:spPr>
          <a:xfrm>
            <a:off x="872596" y="367061"/>
            <a:ext cx="2843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Supplementary figure 7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4">
            <a:extLst>
              <a:ext uri="{FF2B5EF4-FFF2-40B4-BE49-F238E27FC236}">
                <a16:creationId xmlns:a16="http://schemas.microsoft.com/office/drawing/2014/main" id="{6074B177-B9A9-6445-8CF2-DE639E51A5AE}"/>
              </a:ext>
            </a:extLst>
          </p:cNvPr>
          <p:cNvSpPr txBox="1"/>
          <p:nvPr/>
        </p:nvSpPr>
        <p:spPr>
          <a:xfrm>
            <a:off x="872596" y="942668"/>
            <a:ext cx="169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CHOP</a:t>
            </a:r>
          </a:p>
        </p:txBody>
      </p:sp>
      <p:sp>
        <p:nvSpPr>
          <p:cNvPr id="15" name="ZoneTexte 19">
            <a:extLst>
              <a:ext uri="{FF2B5EF4-FFF2-40B4-BE49-F238E27FC236}">
                <a16:creationId xmlns:a16="http://schemas.microsoft.com/office/drawing/2014/main" id="{26E91C58-94A4-AE47-82BE-967C88E15976}"/>
              </a:ext>
            </a:extLst>
          </p:cNvPr>
          <p:cNvSpPr txBox="1"/>
          <p:nvPr/>
        </p:nvSpPr>
        <p:spPr>
          <a:xfrm>
            <a:off x="1896696" y="919481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+/+</a:t>
            </a:r>
          </a:p>
        </p:txBody>
      </p:sp>
      <p:sp>
        <p:nvSpPr>
          <p:cNvPr id="16" name="ZoneTexte 19">
            <a:extLst>
              <a:ext uri="{FF2B5EF4-FFF2-40B4-BE49-F238E27FC236}">
                <a16:creationId xmlns:a16="http://schemas.microsoft.com/office/drawing/2014/main" id="{6A2E7A7A-C315-F344-BC6A-1FC9DB66C761}"/>
              </a:ext>
            </a:extLst>
          </p:cNvPr>
          <p:cNvSpPr txBox="1"/>
          <p:nvPr/>
        </p:nvSpPr>
        <p:spPr>
          <a:xfrm>
            <a:off x="4056687" y="919481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-/-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C2A202-AD51-1B49-BDFF-0B8CD86C60D6}"/>
              </a:ext>
            </a:extLst>
          </p:cNvPr>
          <p:cNvSpPr txBox="1"/>
          <p:nvPr/>
        </p:nvSpPr>
        <p:spPr>
          <a:xfrm>
            <a:off x="2142077" y="1300601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DC9984-E064-2A44-8CF2-EBDAF5E2860B}"/>
              </a:ext>
            </a:extLst>
          </p:cNvPr>
          <p:cNvSpPr txBox="1"/>
          <p:nvPr/>
        </p:nvSpPr>
        <p:spPr>
          <a:xfrm>
            <a:off x="4284323" y="1304144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F80C3F-B48B-2840-BC29-16AE30482FFB}"/>
              </a:ext>
            </a:extLst>
          </p:cNvPr>
          <p:cNvSpPr txBox="1"/>
          <p:nvPr/>
        </p:nvSpPr>
        <p:spPr>
          <a:xfrm>
            <a:off x="2668356" y="1341598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3EA57E-12B4-0E48-8DB4-704A797A4CAE}"/>
              </a:ext>
            </a:extLst>
          </p:cNvPr>
          <p:cNvSpPr txBox="1"/>
          <p:nvPr/>
        </p:nvSpPr>
        <p:spPr>
          <a:xfrm>
            <a:off x="4824966" y="1344300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8449F8F-010A-164D-95EF-85A8C1E27029}"/>
              </a:ext>
            </a:extLst>
          </p:cNvPr>
          <p:cNvCxnSpPr/>
          <p:nvPr/>
        </p:nvCxnSpPr>
        <p:spPr>
          <a:xfrm>
            <a:off x="2018950" y="1345926"/>
            <a:ext cx="137160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14F0F84-236B-A142-B717-4473EE45A4F0}"/>
              </a:ext>
            </a:extLst>
          </p:cNvPr>
          <p:cNvCxnSpPr/>
          <p:nvPr/>
        </p:nvCxnSpPr>
        <p:spPr>
          <a:xfrm>
            <a:off x="4227278" y="1341598"/>
            <a:ext cx="137160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D1DA7E6-8258-064E-8933-F3B2798274FC}"/>
              </a:ext>
            </a:extLst>
          </p:cNvPr>
          <p:cNvCxnSpPr>
            <a:cxnSpLocks/>
          </p:cNvCxnSpPr>
          <p:nvPr/>
        </p:nvCxnSpPr>
        <p:spPr>
          <a:xfrm>
            <a:off x="5875961" y="2872437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6C8431D-199D-6C4E-97B7-524CA139679E}"/>
              </a:ext>
            </a:extLst>
          </p:cNvPr>
          <p:cNvSpPr txBox="1"/>
          <p:nvPr/>
        </p:nvSpPr>
        <p:spPr>
          <a:xfrm>
            <a:off x="6490873" y="2687771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25kD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BE2D040-6AA9-9248-8D87-EEA4403355C3}"/>
              </a:ext>
            </a:extLst>
          </p:cNvPr>
          <p:cNvCxnSpPr>
            <a:cxnSpLocks/>
          </p:cNvCxnSpPr>
          <p:nvPr/>
        </p:nvCxnSpPr>
        <p:spPr>
          <a:xfrm>
            <a:off x="5875961" y="3884698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6A73E31-A8BA-A247-94F1-F54F5DD5139B}"/>
              </a:ext>
            </a:extLst>
          </p:cNvPr>
          <p:cNvSpPr txBox="1"/>
          <p:nvPr/>
        </p:nvSpPr>
        <p:spPr>
          <a:xfrm>
            <a:off x="6490873" y="3700032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15kD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6556C20-6EF8-CB49-93C0-30CB862E83A5}"/>
              </a:ext>
            </a:extLst>
          </p:cNvPr>
          <p:cNvCxnSpPr>
            <a:cxnSpLocks/>
          </p:cNvCxnSpPr>
          <p:nvPr/>
        </p:nvCxnSpPr>
        <p:spPr>
          <a:xfrm>
            <a:off x="5875961" y="2176264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13CBDC7-71F5-5F49-BE2F-CFD727A904DD}"/>
              </a:ext>
            </a:extLst>
          </p:cNvPr>
          <p:cNvSpPr txBox="1"/>
          <p:nvPr/>
        </p:nvSpPr>
        <p:spPr>
          <a:xfrm>
            <a:off x="6490873" y="1991598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35kD</a:t>
            </a:r>
          </a:p>
        </p:txBody>
      </p:sp>
    </p:spTree>
    <p:extLst>
      <p:ext uri="{BB962C8B-B14F-4D97-AF65-F5344CB8AC3E}">
        <p14:creationId xmlns:p14="http://schemas.microsoft.com/office/powerpoint/2010/main" val="1897264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D3E178-9AEE-024B-8B3D-D47C7F902202}"/>
              </a:ext>
            </a:extLst>
          </p:cNvPr>
          <p:cNvCxnSpPr>
            <a:cxnSpLocks/>
          </p:cNvCxnSpPr>
          <p:nvPr/>
        </p:nvCxnSpPr>
        <p:spPr>
          <a:xfrm>
            <a:off x="1200156" y="2686056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81D00AA-7E5E-CB4D-BAEE-C58A6B1DC2C4}"/>
              </a:ext>
            </a:extLst>
          </p:cNvPr>
          <p:cNvSpPr txBox="1"/>
          <p:nvPr/>
        </p:nvSpPr>
        <p:spPr>
          <a:xfrm>
            <a:off x="590289" y="2501390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A68FA8C-A7F5-0B43-8566-2F20256ADC72}"/>
              </a:ext>
            </a:extLst>
          </p:cNvPr>
          <p:cNvCxnSpPr>
            <a:cxnSpLocks/>
          </p:cNvCxnSpPr>
          <p:nvPr/>
        </p:nvCxnSpPr>
        <p:spPr>
          <a:xfrm>
            <a:off x="1200156" y="3269691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164F4B-8F42-B643-9FAB-283B1962F4F6}"/>
              </a:ext>
            </a:extLst>
          </p:cNvPr>
          <p:cNvSpPr txBox="1"/>
          <p:nvPr/>
        </p:nvSpPr>
        <p:spPr>
          <a:xfrm>
            <a:off x="590289" y="3085025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CA8D84F-4FB6-2B49-8535-F95E1E2DF9EB}"/>
              </a:ext>
            </a:extLst>
          </p:cNvPr>
          <p:cNvCxnSpPr>
            <a:cxnSpLocks/>
          </p:cNvCxnSpPr>
          <p:nvPr/>
        </p:nvCxnSpPr>
        <p:spPr>
          <a:xfrm>
            <a:off x="1200156" y="3769750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51C339C-1E61-9B4F-AA09-607282A2EBEC}"/>
              </a:ext>
            </a:extLst>
          </p:cNvPr>
          <p:cNvSpPr txBox="1"/>
          <p:nvPr/>
        </p:nvSpPr>
        <p:spPr>
          <a:xfrm>
            <a:off x="590289" y="3585084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40kD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81E059-3866-B94A-BAF7-815FD41629E2}"/>
              </a:ext>
            </a:extLst>
          </p:cNvPr>
          <p:cNvCxnSpPr>
            <a:cxnSpLocks/>
          </p:cNvCxnSpPr>
          <p:nvPr/>
        </p:nvCxnSpPr>
        <p:spPr>
          <a:xfrm>
            <a:off x="1200156" y="2247065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B0764F0-AFC6-6340-A386-02004A2CC44C}"/>
              </a:ext>
            </a:extLst>
          </p:cNvPr>
          <p:cNvSpPr txBox="1"/>
          <p:nvPr/>
        </p:nvSpPr>
        <p:spPr>
          <a:xfrm>
            <a:off x="473269" y="2062399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  <p:sp>
        <p:nvSpPr>
          <p:cNvPr id="20" name="文本框 5">
            <a:extLst>
              <a:ext uri="{FF2B5EF4-FFF2-40B4-BE49-F238E27FC236}">
                <a16:creationId xmlns:a16="http://schemas.microsoft.com/office/drawing/2014/main" id="{2D5CAEBE-69A2-FC46-B4F1-9B8C64FF1B3D}"/>
              </a:ext>
            </a:extLst>
          </p:cNvPr>
          <p:cNvSpPr txBox="1"/>
          <p:nvPr/>
        </p:nvSpPr>
        <p:spPr>
          <a:xfrm>
            <a:off x="872596" y="367061"/>
            <a:ext cx="2843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Supplementary figure 7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4">
            <a:extLst>
              <a:ext uri="{FF2B5EF4-FFF2-40B4-BE49-F238E27FC236}">
                <a16:creationId xmlns:a16="http://schemas.microsoft.com/office/drawing/2014/main" id="{6074B177-B9A9-6445-8CF2-DE639E51A5AE}"/>
              </a:ext>
            </a:extLst>
          </p:cNvPr>
          <p:cNvSpPr txBox="1"/>
          <p:nvPr/>
        </p:nvSpPr>
        <p:spPr>
          <a:xfrm>
            <a:off x="872596" y="942668"/>
            <a:ext cx="169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b-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757117-A2F9-5F40-8D48-9E46BF3884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50703" t="32356" r="26462" b="36359"/>
          <a:stretch/>
        </p:blipFill>
        <p:spPr>
          <a:xfrm rot="5400000">
            <a:off x="2850768" y="1017010"/>
            <a:ext cx="2041309" cy="4011403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29404FC-1CD8-4F49-99D3-C7E70EE9E552}"/>
              </a:ext>
            </a:extLst>
          </p:cNvPr>
          <p:cNvSpPr/>
          <p:nvPr/>
        </p:nvSpPr>
        <p:spPr>
          <a:xfrm>
            <a:off x="1994694" y="3379010"/>
            <a:ext cx="3363119" cy="6786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3" name="ZoneTexte 19">
            <a:extLst>
              <a:ext uri="{FF2B5EF4-FFF2-40B4-BE49-F238E27FC236}">
                <a16:creationId xmlns:a16="http://schemas.microsoft.com/office/drawing/2014/main" id="{6B88AD0B-5F58-3F46-AE7A-55FA7A95B205}"/>
              </a:ext>
            </a:extLst>
          </p:cNvPr>
          <p:cNvSpPr txBox="1"/>
          <p:nvPr/>
        </p:nvSpPr>
        <p:spPr>
          <a:xfrm>
            <a:off x="1896696" y="1240114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+/+</a:t>
            </a:r>
          </a:p>
        </p:txBody>
      </p:sp>
      <p:sp>
        <p:nvSpPr>
          <p:cNvPr id="24" name="ZoneTexte 19">
            <a:extLst>
              <a:ext uri="{FF2B5EF4-FFF2-40B4-BE49-F238E27FC236}">
                <a16:creationId xmlns:a16="http://schemas.microsoft.com/office/drawing/2014/main" id="{792DD727-1B9F-8B47-852D-E06EBD1D5BA2}"/>
              </a:ext>
            </a:extLst>
          </p:cNvPr>
          <p:cNvSpPr txBox="1"/>
          <p:nvPr/>
        </p:nvSpPr>
        <p:spPr>
          <a:xfrm>
            <a:off x="3712304" y="1240114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-/-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7F3119-5AFA-114C-A163-C9D2BE66BCE7}"/>
              </a:ext>
            </a:extLst>
          </p:cNvPr>
          <p:cNvSpPr txBox="1"/>
          <p:nvPr/>
        </p:nvSpPr>
        <p:spPr>
          <a:xfrm>
            <a:off x="2142077" y="1621234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B4E9E38-ADB0-4047-852F-1DE1EB183F8F}"/>
              </a:ext>
            </a:extLst>
          </p:cNvPr>
          <p:cNvSpPr txBox="1"/>
          <p:nvPr/>
        </p:nvSpPr>
        <p:spPr>
          <a:xfrm>
            <a:off x="3939940" y="1624777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E9B78ED-A2F8-1F48-948D-66C7D238B50D}"/>
              </a:ext>
            </a:extLst>
          </p:cNvPr>
          <p:cNvSpPr txBox="1"/>
          <p:nvPr/>
        </p:nvSpPr>
        <p:spPr>
          <a:xfrm>
            <a:off x="2668356" y="1662231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113A9A-062B-7345-B8E9-1167B97B4998}"/>
              </a:ext>
            </a:extLst>
          </p:cNvPr>
          <p:cNvSpPr txBox="1"/>
          <p:nvPr/>
        </p:nvSpPr>
        <p:spPr>
          <a:xfrm>
            <a:off x="4480583" y="1664933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A58CA87-3A31-6F4C-B525-7289E270D143}"/>
              </a:ext>
            </a:extLst>
          </p:cNvPr>
          <p:cNvCxnSpPr/>
          <p:nvPr/>
        </p:nvCxnSpPr>
        <p:spPr>
          <a:xfrm>
            <a:off x="2018950" y="1666559"/>
            <a:ext cx="137160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DAA5CFF-9B44-5D46-AE62-2FD9365934C2}"/>
              </a:ext>
            </a:extLst>
          </p:cNvPr>
          <p:cNvCxnSpPr/>
          <p:nvPr/>
        </p:nvCxnSpPr>
        <p:spPr>
          <a:xfrm>
            <a:off x="3882895" y="1662231"/>
            <a:ext cx="137160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556861C-18C7-E74C-B22E-BC4F26E39D8A}"/>
              </a:ext>
            </a:extLst>
          </p:cNvPr>
          <p:cNvCxnSpPr>
            <a:cxnSpLocks/>
          </p:cNvCxnSpPr>
          <p:nvPr/>
        </p:nvCxnSpPr>
        <p:spPr>
          <a:xfrm>
            <a:off x="5486786" y="2690309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991E631-6689-494C-BBF0-51539375CFC1}"/>
              </a:ext>
            </a:extLst>
          </p:cNvPr>
          <p:cNvSpPr txBox="1"/>
          <p:nvPr/>
        </p:nvSpPr>
        <p:spPr>
          <a:xfrm>
            <a:off x="6095695" y="2452385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2D35273-15B8-A541-B5CD-AC131883ACB0}"/>
              </a:ext>
            </a:extLst>
          </p:cNvPr>
          <p:cNvCxnSpPr>
            <a:cxnSpLocks/>
          </p:cNvCxnSpPr>
          <p:nvPr/>
        </p:nvCxnSpPr>
        <p:spPr>
          <a:xfrm>
            <a:off x="5486786" y="3273944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F2596257-C9E4-6345-BF57-BA5D63982074}"/>
              </a:ext>
            </a:extLst>
          </p:cNvPr>
          <p:cNvSpPr txBox="1"/>
          <p:nvPr/>
        </p:nvSpPr>
        <p:spPr>
          <a:xfrm>
            <a:off x="6095695" y="3036020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5B12A4D-FB6F-F64B-A4C2-EF6DE316AF42}"/>
              </a:ext>
            </a:extLst>
          </p:cNvPr>
          <p:cNvCxnSpPr>
            <a:cxnSpLocks/>
          </p:cNvCxnSpPr>
          <p:nvPr/>
        </p:nvCxnSpPr>
        <p:spPr>
          <a:xfrm>
            <a:off x="5486786" y="3774003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370B915-890D-1346-A6A8-CAEF8D290577}"/>
              </a:ext>
            </a:extLst>
          </p:cNvPr>
          <p:cNvSpPr txBox="1"/>
          <p:nvPr/>
        </p:nvSpPr>
        <p:spPr>
          <a:xfrm>
            <a:off x="6095695" y="3536079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40kD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4D6FCEB-4764-3A4E-B177-D0AD3B1A38D5}"/>
              </a:ext>
            </a:extLst>
          </p:cNvPr>
          <p:cNvCxnSpPr>
            <a:cxnSpLocks/>
          </p:cNvCxnSpPr>
          <p:nvPr/>
        </p:nvCxnSpPr>
        <p:spPr>
          <a:xfrm>
            <a:off x="5486786" y="2251318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2DC9E1C-FB67-9347-B43E-828AB8312C83}"/>
              </a:ext>
            </a:extLst>
          </p:cNvPr>
          <p:cNvSpPr txBox="1"/>
          <p:nvPr/>
        </p:nvSpPr>
        <p:spPr>
          <a:xfrm>
            <a:off x="6095695" y="2013394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</p:spTree>
    <p:extLst>
      <p:ext uri="{BB962C8B-B14F-4D97-AF65-F5344CB8AC3E}">
        <p14:creationId xmlns:p14="http://schemas.microsoft.com/office/powerpoint/2010/main" val="3640098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1B4EF69A-9CCE-554D-BE9C-8A5F46A309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99" t="19294" r="19574" b="58728"/>
          <a:stretch/>
        </p:blipFill>
        <p:spPr>
          <a:xfrm>
            <a:off x="1267428" y="2000250"/>
            <a:ext cx="9505347" cy="21534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FA96C78-797E-C446-ADC8-772171E5BEA0}"/>
              </a:ext>
            </a:extLst>
          </p:cNvPr>
          <p:cNvSpPr/>
          <p:nvPr/>
        </p:nvSpPr>
        <p:spPr>
          <a:xfrm>
            <a:off x="2386010" y="2752751"/>
            <a:ext cx="685800" cy="6786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D3E178-9AEE-024B-8B3D-D47C7F902202}"/>
              </a:ext>
            </a:extLst>
          </p:cNvPr>
          <p:cNvCxnSpPr>
            <a:cxnSpLocks/>
          </p:cNvCxnSpPr>
          <p:nvPr/>
        </p:nvCxnSpPr>
        <p:spPr>
          <a:xfrm>
            <a:off x="1200156" y="2686056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81D00AA-7E5E-CB4D-BAEE-C58A6B1DC2C4}"/>
              </a:ext>
            </a:extLst>
          </p:cNvPr>
          <p:cNvSpPr txBox="1"/>
          <p:nvPr/>
        </p:nvSpPr>
        <p:spPr>
          <a:xfrm>
            <a:off x="590289" y="2501390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A68FA8C-A7F5-0B43-8566-2F20256ADC72}"/>
              </a:ext>
            </a:extLst>
          </p:cNvPr>
          <p:cNvCxnSpPr>
            <a:cxnSpLocks/>
          </p:cNvCxnSpPr>
          <p:nvPr/>
        </p:nvCxnSpPr>
        <p:spPr>
          <a:xfrm>
            <a:off x="1200156" y="3269691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164F4B-8F42-B643-9FAB-283B1962F4F6}"/>
              </a:ext>
            </a:extLst>
          </p:cNvPr>
          <p:cNvSpPr txBox="1"/>
          <p:nvPr/>
        </p:nvSpPr>
        <p:spPr>
          <a:xfrm>
            <a:off x="590289" y="3085025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CA8D84F-4FB6-2B49-8535-F95E1E2DF9EB}"/>
              </a:ext>
            </a:extLst>
          </p:cNvPr>
          <p:cNvCxnSpPr>
            <a:cxnSpLocks/>
          </p:cNvCxnSpPr>
          <p:nvPr/>
        </p:nvCxnSpPr>
        <p:spPr>
          <a:xfrm>
            <a:off x="1200156" y="3769750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51C339C-1E61-9B4F-AA09-607282A2EBEC}"/>
              </a:ext>
            </a:extLst>
          </p:cNvPr>
          <p:cNvSpPr txBox="1"/>
          <p:nvPr/>
        </p:nvSpPr>
        <p:spPr>
          <a:xfrm>
            <a:off x="590289" y="3585084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40kD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81E059-3866-B94A-BAF7-815FD41629E2}"/>
              </a:ext>
            </a:extLst>
          </p:cNvPr>
          <p:cNvCxnSpPr>
            <a:cxnSpLocks/>
          </p:cNvCxnSpPr>
          <p:nvPr/>
        </p:nvCxnSpPr>
        <p:spPr>
          <a:xfrm>
            <a:off x="1200156" y="2247065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B0764F0-AFC6-6340-A386-02004A2CC44C}"/>
              </a:ext>
            </a:extLst>
          </p:cNvPr>
          <p:cNvSpPr txBox="1"/>
          <p:nvPr/>
        </p:nvSpPr>
        <p:spPr>
          <a:xfrm>
            <a:off x="473269" y="2062399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  <p:sp>
        <p:nvSpPr>
          <p:cNvPr id="20" name="文本框 5">
            <a:extLst>
              <a:ext uri="{FF2B5EF4-FFF2-40B4-BE49-F238E27FC236}">
                <a16:creationId xmlns:a16="http://schemas.microsoft.com/office/drawing/2014/main" id="{2D5CAEBE-69A2-FC46-B4F1-9B8C64FF1B3D}"/>
              </a:ext>
            </a:extLst>
          </p:cNvPr>
          <p:cNvSpPr txBox="1"/>
          <p:nvPr/>
        </p:nvSpPr>
        <p:spPr>
          <a:xfrm>
            <a:off x="872596" y="367061"/>
            <a:ext cx="2843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Supplementary figure 7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4">
            <a:extLst>
              <a:ext uri="{FF2B5EF4-FFF2-40B4-BE49-F238E27FC236}">
                <a16:creationId xmlns:a16="http://schemas.microsoft.com/office/drawing/2014/main" id="{6074B177-B9A9-6445-8CF2-DE639E51A5AE}"/>
              </a:ext>
            </a:extLst>
          </p:cNvPr>
          <p:cNvSpPr txBox="1"/>
          <p:nvPr/>
        </p:nvSpPr>
        <p:spPr>
          <a:xfrm>
            <a:off x="872596" y="942668"/>
            <a:ext cx="169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P-Beclin-1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5AB38FE-F965-2B45-B11C-CC2C7AB77EE7}"/>
              </a:ext>
            </a:extLst>
          </p:cNvPr>
          <p:cNvSpPr/>
          <p:nvPr/>
        </p:nvSpPr>
        <p:spPr>
          <a:xfrm>
            <a:off x="4510085" y="2752751"/>
            <a:ext cx="685800" cy="6786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2F3CE21-C0D0-FC4C-A4A7-45EB0F939C7E}"/>
              </a:ext>
            </a:extLst>
          </p:cNvPr>
          <p:cNvSpPr/>
          <p:nvPr/>
        </p:nvSpPr>
        <p:spPr>
          <a:xfrm>
            <a:off x="6634160" y="2752751"/>
            <a:ext cx="685800" cy="6786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9404FC-1CD8-4F49-99D3-C7E70EE9E552}"/>
              </a:ext>
            </a:extLst>
          </p:cNvPr>
          <p:cNvSpPr/>
          <p:nvPr/>
        </p:nvSpPr>
        <p:spPr>
          <a:xfrm>
            <a:off x="8760614" y="2752751"/>
            <a:ext cx="685800" cy="6786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19" name="ZoneTexte 19">
            <a:extLst>
              <a:ext uri="{FF2B5EF4-FFF2-40B4-BE49-F238E27FC236}">
                <a16:creationId xmlns:a16="http://schemas.microsoft.com/office/drawing/2014/main" id="{12F7CCDC-8F16-D34A-8EB4-3AE1AA8DF9B7}"/>
              </a:ext>
            </a:extLst>
          </p:cNvPr>
          <p:cNvSpPr txBox="1"/>
          <p:nvPr/>
        </p:nvSpPr>
        <p:spPr>
          <a:xfrm>
            <a:off x="2920806" y="1238238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+/+</a:t>
            </a:r>
          </a:p>
        </p:txBody>
      </p:sp>
      <p:sp>
        <p:nvSpPr>
          <p:cNvPr id="22" name="ZoneTexte 19">
            <a:extLst>
              <a:ext uri="{FF2B5EF4-FFF2-40B4-BE49-F238E27FC236}">
                <a16:creationId xmlns:a16="http://schemas.microsoft.com/office/drawing/2014/main" id="{01789161-4583-CA4E-BE8D-A50B0DEAA1C8}"/>
              </a:ext>
            </a:extLst>
          </p:cNvPr>
          <p:cNvSpPr txBox="1"/>
          <p:nvPr/>
        </p:nvSpPr>
        <p:spPr>
          <a:xfrm>
            <a:off x="7168945" y="1238238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-/-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A71425-569E-5B42-ADC7-71BF0C501568}"/>
              </a:ext>
            </a:extLst>
          </p:cNvPr>
          <p:cNvSpPr txBox="1"/>
          <p:nvPr/>
        </p:nvSpPr>
        <p:spPr>
          <a:xfrm>
            <a:off x="2569588" y="1621234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E743A51-B9CC-1148-9781-B3FD073AA328}"/>
              </a:ext>
            </a:extLst>
          </p:cNvPr>
          <p:cNvSpPr txBox="1"/>
          <p:nvPr/>
        </p:nvSpPr>
        <p:spPr>
          <a:xfrm>
            <a:off x="6802421" y="1599973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088E24-CD82-1B4D-A4B1-E6AC5D5328B4}"/>
              </a:ext>
            </a:extLst>
          </p:cNvPr>
          <p:cNvSpPr txBox="1"/>
          <p:nvPr/>
        </p:nvSpPr>
        <p:spPr>
          <a:xfrm>
            <a:off x="4493454" y="1626752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3139800-B598-B346-8DC2-6E0B483AF163}"/>
              </a:ext>
            </a:extLst>
          </p:cNvPr>
          <p:cNvSpPr txBox="1"/>
          <p:nvPr/>
        </p:nvSpPr>
        <p:spPr>
          <a:xfrm>
            <a:off x="8677985" y="1628915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5E2E200-D366-8446-AD89-FC3A58DFB93D}"/>
              </a:ext>
            </a:extLst>
          </p:cNvPr>
          <p:cNvCxnSpPr>
            <a:cxnSpLocks/>
          </p:cNvCxnSpPr>
          <p:nvPr/>
        </p:nvCxnSpPr>
        <p:spPr>
          <a:xfrm flipV="1">
            <a:off x="2599477" y="1597607"/>
            <a:ext cx="2560320" cy="167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96AA75B-81C5-7A47-86F2-2D6308387AA6}"/>
              </a:ext>
            </a:extLst>
          </p:cNvPr>
          <p:cNvCxnSpPr>
            <a:cxnSpLocks/>
          </p:cNvCxnSpPr>
          <p:nvPr/>
        </p:nvCxnSpPr>
        <p:spPr>
          <a:xfrm>
            <a:off x="6804750" y="1597690"/>
            <a:ext cx="256032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8BCAD9F-499C-2C46-AC10-BD93D9817BBE}"/>
              </a:ext>
            </a:extLst>
          </p:cNvPr>
          <p:cNvCxnSpPr>
            <a:cxnSpLocks/>
          </p:cNvCxnSpPr>
          <p:nvPr/>
        </p:nvCxnSpPr>
        <p:spPr>
          <a:xfrm>
            <a:off x="10528689" y="2683434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D938D76-21E4-D747-9D7E-8928ADDD3F67}"/>
              </a:ext>
            </a:extLst>
          </p:cNvPr>
          <p:cNvSpPr txBox="1"/>
          <p:nvPr/>
        </p:nvSpPr>
        <p:spPr>
          <a:xfrm>
            <a:off x="11225790" y="2450542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4354830-D421-5F47-B6D5-0E49977A0851}"/>
              </a:ext>
            </a:extLst>
          </p:cNvPr>
          <p:cNvCxnSpPr>
            <a:cxnSpLocks/>
          </p:cNvCxnSpPr>
          <p:nvPr/>
        </p:nvCxnSpPr>
        <p:spPr>
          <a:xfrm>
            <a:off x="10528689" y="3267069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B72EE7C-F76D-884C-B08D-644D5FE9C6EF}"/>
              </a:ext>
            </a:extLst>
          </p:cNvPr>
          <p:cNvSpPr txBox="1"/>
          <p:nvPr/>
        </p:nvSpPr>
        <p:spPr>
          <a:xfrm>
            <a:off x="11225790" y="3034177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8CCE1D6-4FDE-3949-91DF-2A6F363DB7AF}"/>
              </a:ext>
            </a:extLst>
          </p:cNvPr>
          <p:cNvCxnSpPr>
            <a:cxnSpLocks/>
          </p:cNvCxnSpPr>
          <p:nvPr/>
        </p:nvCxnSpPr>
        <p:spPr>
          <a:xfrm>
            <a:off x="10528689" y="3767128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CDEEF46-7ED1-144A-B66F-464599CAF168}"/>
              </a:ext>
            </a:extLst>
          </p:cNvPr>
          <p:cNvSpPr txBox="1"/>
          <p:nvPr/>
        </p:nvSpPr>
        <p:spPr>
          <a:xfrm>
            <a:off x="11225790" y="3534236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40kD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51DD02C-237D-794E-BCDC-2CF7E4354EFF}"/>
              </a:ext>
            </a:extLst>
          </p:cNvPr>
          <p:cNvCxnSpPr>
            <a:cxnSpLocks/>
          </p:cNvCxnSpPr>
          <p:nvPr/>
        </p:nvCxnSpPr>
        <p:spPr>
          <a:xfrm>
            <a:off x="10528689" y="2244443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530FF823-B97A-9E45-A59B-0020A5612553}"/>
              </a:ext>
            </a:extLst>
          </p:cNvPr>
          <p:cNvSpPr txBox="1"/>
          <p:nvPr/>
        </p:nvSpPr>
        <p:spPr>
          <a:xfrm>
            <a:off x="11108770" y="2011551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</p:spTree>
    <p:extLst>
      <p:ext uri="{BB962C8B-B14F-4D97-AF65-F5344CB8AC3E}">
        <p14:creationId xmlns:p14="http://schemas.microsoft.com/office/powerpoint/2010/main" val="2955616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D8BC861-26C1-974B-A1AA-BB498978DC5A}"/>
              </a:ext>
            </a:extLst>
          </p:cNvPr>
          <p:cNvGrpSpPr/>
          <p:nvPr/>
        </p:nvGrpSpPr>
        <p:grpSpPr>
          <a:xfrm>
            <a:off x="1700215" y="1879244"/>
            <a:ext cx="8615360" cy="2208052"/>
            <a:chOff x="1843093" y="1879244"/>
            <a:chExt cx="8091484" cy="220805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E937A09-B3E3-644E-90CE-AC3FE90F84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24598" t="14115" r="14648" b="63151"/>
            <a:stretch/>
          </p:blipFill>
          <p:spPr>
            <a:xfrm>
              <a:off x="1843093" y="1879244"/>
              <a:ext cx="8091484" cy="2208052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FA96C78-797E-C446-ADC8-772171E5BEA0}"/>
                </a:ext>
              </a:extLst>
            </p:cNvPr>
            <p:cNvSpPr/>
            <p:nvPr/>
          </p:nvSpPr>
          <p:spPr>
            <a:xfrm>
              <a:off x="2457450" y="2752751"/>
              <a:ext cx="685800" cy="67864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5AB38FE-F965-2B45-B11C-CC2C7AB77EE7}"/>
                </a:ext>
              </a:extLst>
            </p:cNvPr>
            <p:cNvSpPr/>
            <p:nvPr/>
          </p:nvSpPr>
          <p:spPr>
            <a:xfrm>
              <a:off x="4381495" y="2752751"/>
              <a:ext cx="685800" cy="67864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2F3CE21-C0D0-FC4C-A4A7-45EB0F939C7E}"/>
                </a:ext>
              </a:extLst>
            </p:cNvPr>
            <p:cNvSpPr/>
            <p:nvPr/>
          </p:nvSpPr>
          <p:spPr>
            <a:xfrm>
              <a:off x="6134096" y="2752751"/>
              <a:ext cx="685800" cy="67864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29404FC-1CD8-4F49-99D3-C7E70EE9E552}"/>
                </a:ext>
              </a:extLst>
            </p:cNvPr>
            <p:cNvSpPr/>
            <p:nvPr/>
          </p:nvSpPr>
          <p:spPr>
            <a:xfrm>
              <a:off x="8031944" y="2752751"/>
              <a:ext cx="685800" cy="67864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D3E178-9AEE-024B-8B3D-D47C7F902202}"/>
              </a:ext>
            </a:extLst>
          </p:cNvPr>
          <p:cNvCxnSpPr>
            <a:cxnSpLocks/>
          </p:cNvCxnSpPr>
          <p:nvPr/>
        </p:nvCxnSpPr>
        <p:spPr>
          <a:xfrm>
            <a:off x="1200156" y="2686056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81D00AA-7E5E-CB4D-BAEE-C58A6B1DC2C4}"/>
              </a:ext>
            </a:extLst>
          </p:cNvPr>
          <p:cNvSpPr txBox="1"/>
          <p:nvPr/>
        </p:nvSpPr>
        <p:spPr>
          <a:xfrm>
            <a:off x="590289" y="2501390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A68FA8C-A7F5-0B43-8566-2F20256ADC72}"/>
              </a:ext>
            </a:extLst>
          </p:cNvPr>
          <p:cNvCxnSpPr>
            <a:cxnSpLocks/>
          </p:cNvCxnSpPr>
          <p:nvPr/>
        </p:nvCxnSpPr>
        <p:spPr>
          <a:xfrm>
            <a:off x="1200156" y="3269691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164F4B-8F42-B643-9FAB-283B1962F4F6}"/>
              </a:ext>
            </a:extLst>
          </p:cNvPr>
          <p:cNvSpPr txBox="1"/>
          <p:nvPr/>
        </p:nvSpPr>
        <p:spPr>
          <a:xfrm>
            <a:off x="590289" y="3085025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CA8D84F-4FB6-2B49-8535-F95E1E2DF9EB}"/>
              </a:ext>
            </a:extLst>
          </p:cNvPr>
          <p:cNvCxnSpPr>
            <a:cxnSpLocks/>
          </p:cNvCxnSpPr>
          <p:nvPr/>
        </p:nvCxnSpPr>
        <p:spPr>
          <a:xfrm>
            <a:off x="1200156" y="3812614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51C339C-1E61-9B4F-AA09-607282A2EBEC}"/>
              </a:ext>
            </a:extLst>
          </p:cNvPr>
          <p:cNvSpPr txBox="1"/>
          <p:nvPr/>
        </p:nvSpPr>
        <p:spPr>
          <a:xfrm>
            <a:off x="590289" y="3627948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40kD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0764F0-AFC6-6340-A386-02004A2CC44C}"/>
              </a:ext>
            </a:extLst>
          </p:cNvPr>
          <p:cNvSpPr txBox="1"/>
          <p:nvPr/>
        </p:nvSpPr>
        <p:spPr>
          <a:xfrm>
            <a:off x="473269" y="1919523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  <p:sp>
        <p:nvSpPr>
          <p:cNvPr id="20" name="文本框 5">
            <a:extLst>
              <a:ext uri="{FF2B5EF4-FFF2-40B4-BE49-F238E27FC236}">
                <a16:creationId xmlns:a16="http://schemas.microsoft.com/office/drawing/2014/main" id="{2D5CAEBE-69A2-FC46-B4F1-9B8C64FF1B3D}"/>
              </a:ext>
            </a:extLst>
          </p:cNvPr>
          <p:cNvSpPr txBox="1"/>
          <p:nvPr/>
        </p:nvSpPr>
        <p:spPr>
          <a:xfrm>
            <a:off x="872596" y="367061"/>
            <a:ext cx="2843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Supplementary figure 7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4">
            <a:extLst>
              <a:ext uri="{FF2B5EF4-FFF2-40B4-BE49-F238E27FC236}">
                <a16:creationId xmlns:a16="http://schemas.microsoft.com/office/drawing/2014/main" id="{6074B177-B9A9-6445-8CF2-DE639E51A5AE}"/>
              </a:ext>
            </a:extLst>
          </p:cNvPr>
          <p:cNvSpPr txBox="1"/>
          <p:nvPr/>
        </p:nvSpPr>
        <p:spPr>
          <a:xfrm>
            <a:off x="872596" y="942668"/>
            <a:ext cx="169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Beclin-1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9FF2C31-AB8D-F243-A307-A0E14DA22CA8}"/>
              </a:ext>
            </a:extLst>
          </p:cNvPr>
          <p:cNvCxnSpPr>
            <a:cxnSpLocks/>
          </p:cNvCxnSpPr>
          <p:nvPr/>
        </p:nvCxnSpPr>
        <p:spPr>
          <a:xfrm>
            <a:off x="1202542" y="2099430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19">
            <a:extLst>
              <a:ext uri="{FF2B5EF4-FFF2-40B4-BE49-F238E27FC236}">
                <a16:creationId xmlns:a16="http://schemas.microsoft.com/office/drawing/2014/main" id="{29191E8B-E5DE-0143-A11F-14EE0FD1F078}"/>
              </a:ext>
            </a:extLst>
          </p:cNvPr>
          <p:cNvSpPr txBox="1"/>
          <p:nvPr/>
        </p:nvSpPr>
        <p:spPr>
          <a:xfrm>
            <a:off x="2897056" y="1238238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+/+</a:t>
            </a:r>
          </a:p>
        </p:txBody>
      </p:sp>
      <p:sp>
        <p:nvSpPr>
          <p:cNvPr id="29" name="ZoneTexte 19">
            <a:extLst>
              <a:ext uri="{FF2B5EF4-FFF2-40B4-BE49-F238E27FC236}">
                <a16:creationId xmlns:a16="http://schemas.microsoft.com/office/drawing/2014/main" id="{CEAF9B02-EA75-A542-8E88-F9CE2596AC9D}"/>
              </a:ext>
            </a:extLst>
          </p:cNvPr>
          <p:cNvSpPr txBox="1"/>
          <p:nvPr/>
        </p:nvSpPr>
        <p:spPr>
          <a:xfrm>
            <a:off x="6777061" y="1238238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-/-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063F0DA-AB18-0D4D-81A1-C4A11C031F74}"/>
              </a:ext>
            </a:extLst>
          </p:cNvPr>
          <p:cNvSpPr txBox="1"/>
          <p:nvPr/>
        </p:nvSpPr>
        <p:spPr>
          <a:xfrm>
            <a:off x="2593338" y="1443109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D4C72C3-8F53-794B-BFC3-D902719B129C}"/>
              </a:ext>
            </a:extLst>
          </p:cNvPr>
          <p:cNvSpPr txBox="1"/>
          <p:nvPr/>
        </p:nvSpPr>
        <p:spPr>
          <a:xfrm>
            <a:off x="6529289" y="1443109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896B074-0C12-194E-99A2-B65DEA7BB5C2}"/>
              </a:ext>
            </a:extLst>
          </p:cNvPr>
          <p:cNvSpPr txBox="1"/>
          <p:nvPr/>
        </p:nvSpPr>
        <p:spPr>
          <a:xfrm>
            <a:off x="4398452" y="1566219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57A7236-6CAE-6347-83D5-704BD6C85696}"/>
              </a:ext>
            </a:extLst>
          </p:cNvPr>
          <p:cNvSpPr txBox="1"/>
          <p:nvPr/>
        </p:nvSpPr>
        <p:spPr>
          <a:xfrm>
            <a:off x="8191095" y="1566219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034A7FF-92DA-CD49-B05F-60F067E71876}"/>
              </a:ext>
            </a:extLst>
          </p:cNvPr>
          <p:cNvCxnSpPr>
            <a:cxnSpLocks/>
          </p:cNvCxnSpPr>
          <p:nvPr/>
        </p:nvCxnSpPr>
        <p:spPr>
          <a:xfrm flipV="1">
            <a:off x="2575727" y="1597607"/>
            <a:ext cx="2560320" cy="167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2963D49-17FC-4748-86CD-C6455FBD688F}"/>
              </a:ext>
            </a:extLst>
          </p:cNvPr>
          <p:cNvCxnSpPr>
            <a:cxnSpLocks/>
          </p:cNvCxnSpPr>
          <p:nvPr/>
        </p:nvCxnSpPr>
        <p:spPr>
          <a:xfrm>
            <a:off x="6412866" y="1597690"/>
            <a:ext cx="256032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C872988-0244-6547-9621-9228C0B957AD}"/>
              </a:ext>
            </a:extLst>
          </p:cNvPr>
          <p:cNvCxnSpPr>
            <a:cxnSpLocks/>
          </p:cNvCxnSpPr>
          <p:nvPr/>
        </p:nvCxnSpPr>
        <p:spPr>
          <a:xfrm>
            <a:off x="10114611" y="2801031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827C465-F97B-BA46-A887-ADA57AAE98DA}"/>
              </a:ext>
            </a:extLst>
          </p:cNvPr>
          <p:cNvSpPr txBox="1"/>
          <p:nvPr/>
        </p:nvSpPr>
        <p:spPr>
          <a:xfrm>
            <a:off x="10874568" y="2591406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2113A7C-6068-2E4C-AFA7-186CE0C33B48}"/>
              </a:ext>
            </a:extLst>
          </p:cNvPr>
          <p:cNvCxnSpPr>
            <a:cxnSpLocks/>
          </p:cNvCxnSpPr>
          <p:nvPr/>
        </p:nvCxnSpPr>
        <p:spPr>
          <a:xfrm>
            <a:off x="10114611" y="3384666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B704648-BDDF-624E-9FB6-2885275D9DF3}"/>
              </a:ext>
            </a:extLst>
          </p:cNvPr>
          <p:cNvSpPr txBox="1"/>
          <p:nvPr/>
        </p:nvSpPr>
        <p:spPr>
          <a:xfrm>
            <a:off x="10874568" y="3175041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6706BE7-CAE9-A947-9E13-A582C462F041}"/>
              </a:ext>
            </a:extLst>
          </p:cNvPr>
          <p:cNvCxnSpPr>
            <a:cxnSpLocks/>
          </p:cNvCxnSpPr>
          <p:nvPr/>
        </p:nvCxnSpPr>
        <p:spPr>
          <a:xfrm>
            <a:off x="10114611" y="3927589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D1B119A5-CBE1-8C4F-BA1F-BC02160B7DA7}"/>
              </a:ext>
            </a:extLst>
          </p:cNvPr>
          <p:cNvSpPr txBox="1"/>
          <p:nvPr/>
        </p:nvSpPr>
        <p:spPr>
          <a:xfrm>
            <a:off x="10874568" y="3717964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40kD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718BBFB-8B27-0347-925A-C3A07A799609}"/>
              </a:ext>
            </a:extLst>
          </p:cNvPr>
          <p:cNvSpPr txBox="1"/>
          <p:nvPr/>
        </p:nvSpPr>
        <p:spPr>
          <a:xfrm>
            <a:off x="10757548" y="2009539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6158585-7738-4141-AAE8-4535B2AA3D8B}"/>
              </a:ext>
            </a:extLst>
          </p:cNvPr>
          <p:cNvCxnSpPr>
            <a:cxnSpLocks/>
          </p:cNvCxnSpPr>
          <p:nvPr/>
        </p:nvCxnSpPr>
        <p:spPr>
          <a:xfrm>
            <a:off x="10116997" y="2214405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49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2DB12A4-1E80-2C4A-ACAD-B1E1BE27C35B}"/>
              </a:ext>
            </a:extLst>
          </p:cNvPr>
          <p:cNvGrpSpPr/>
          <p:nvPr/>
        </p:nvGrpSpPr>
        <p:grpSpPr>
          <a:xfrm>
            <a:off x="1685925" y="2314587"/>
            <a:ext cx="9272292" cy="2300288"/>
            <a:chOff x="1685925" y="628650"/>
            <a:chExt cx="9272292" cy="230028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46BD608-7C76-E84E-94F9-F20B361A65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451" t="42191" r="21983" b="34138"/>
            <a:stretch/>
          </p:blipFill>
          <p:spPr>
            <a:xfrm>
              <a:off x="1685925" y="628650"/>
              <a:ext cx="9272292" cy="2300288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FA96C78-797E-C446-ADC8-772171E5BEA0}"/>
                </a:ext>
              </a:extLst>
            </p:cNvPr>
            <p:cNvSpPr/>
            <p:nvPr/>
          </p:nvSpPr>
          <p:spPr>
            <a:xfrm>
              <a:off x="2443162" y="1064419"/>
              <a:ext cx="685800" cy="72866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31F689E-03FF-744B-987E-336A92784258}"/>
                </a:ext>
              </a:extLst>
            </p:cNvPr>
            <p:cNvSpPr/>
            <p:nvPr/>
          </p:nvSpPr>
          <p:spPr>
            <a:xfrm>
              <a:off x="4538662" y="1035843"/>
              <a:ext cx="685800" cy="72866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31A94D5-35F0-DB4A-8439-A52AFB15BFAE}"/>
                </a:ext>
              </a:extLst>
            </p:cNvPr>
            <p:cNvSpPr/>
            <p:nvPr/>
          </p:nvSpPr>
          <p:spPr>
            <a:xfrm>
              <a:off x="6638928" y="1092995"/>
              <a:ext cx="685800" cy="72866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BB9A4E5-2604-394F-8D15-B4DA43FAC8DB}"/>
                </a:ext>
              </a:extLst>
            </p:cNvPr>
            <p:cNvSpPr/>
            <p:nvPr/>
          </p:nvSpPr>
          <p:spPr>
            <a:xfrm>
              <a:off x="8769996" y="1107283"/>
              <a:ext cx="685800" cy="72866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D3E178-9AEE-024B-8B3D-D47C7F902202}"/>
              </a:ext>
            </a:extLst>
          </p:cNvPr>
          <p:cNvCxnSpPr>
            <a:cxnSpLocks/>
          </p:cNvCxnSpPr>
          <p:nvPr/>
        </p:nvCxnSpPr>
        <p:spPr>
          <a:xfrm>
            <a:off x="1247656" y="3078873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81D00AA-7E5E-CB4D-BAEE-C58A6B1DC2C4}"/>
              </a:ext>
            </a:extLst>
          </p:cNvPr>
          <p:cNvSpPr txBox="1"/>
          <p:nvPr/>
        </p:nvSpPr>
        <p:spPr>
          <a:xfrm>
            <a:off x="652077" y="2894207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A68FA8C-A7F5-0B43-8566-2F20256ADC72}"/>
              </a:ext>
            </a:extLst>
          </p:cNvPr>
          <p:cNvCxnSpPr>
            <a:cxnSpLocks/>
          </p:cNvCxnSpPr>
          <p:nvPr/>
        </p:nvCxnSpPr>
        <p:spPr>
          <a:xfrm>
            <a:off x="1247656" y="3762520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164F4B-8F42-B643-9FAB-283B1962F4F6}"/>
              </a:ext>
            </a:extLst>
          </p:cNvPr>
          <p:cNvSpPr txBox="1"/>
          <p:nvPr/>
        </p:nvSpPr>
        <p:spPr>
          <a:xfrm>
            <a:off x="652077" y="3577854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CA8D84F-4FB6-2B49-8535-F95E1E2DF9EB}"/>
              </a:ext>
            </a:extLst>
          </p:cNvPr>
          <p:cNvCxnSpPr>
            <a:cxnSpLocks/>
          </p:cNvCxnSpPr>
          <p:nvPr/>
        </p:nvCxnSpPr>
        <p:spPr>
          <a:xfrm>
            <a:off x="1247656" y="4291155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51C339C-1E61-9B4F-AA09-607282A2EBEC}"/>
              </a:ext>
            </a:extLst>
          </p:cNvPr>
          <p:cNvSpPr txBox="1"/>
          <p:nvPr/>
        </p:nvSpPr>
        <p:spPr>
          <a:xfrm>
            <a:off x="652077" y="4106489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40kD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81E059-3866-B94A-BAF7-815FD41629E2}"/>
              </a:ext>
            </a:extLst>
          </p:cNvPr>
          <p:cNvCxnSpPr>
            <a:cxnSpLocks/>
          </p:cNvCxnSpPr>
          <p:nvPr/>
        </p:nvCxnSpPr>
        <p:spPr>
          <a:xfrm>
            <a:off x="1247656" y="2611304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B0764F0-AFC6-6340-A386-02004A2CC44C}"/>
              </a:ext>
            </a:extLst>
          </p:cNvPr>
          <p:cNvSpPr txBox="1"/>
          <p:nvPr/>
        </p:nvSpPr>
        <p:spPr>
          <a:xfrm>
            <a:off x="535057" y="2426638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  <p:sp>
        <p:nvSpPr>
          <p:cNvPr id="20" name="文本框 5">
            <a:extLst>
              <a:ext uri="{FF2B5EF4-FFF2-40B4-BE49-F238E27FC236}">
                <a16:creationId xmlns:a16="http://schemas.microsoft.com/office/drawing/2014/main" id="{2D5CAEBE-69A2-FC46-B4F1-9B8C64FF1B3D}"/>
              </a:ext>
            </a:extLst>
          </p:cNvPr>
          <p:cNvSpPr txBox="1"/>
          <p:nvPr/>
        </p:nvSpPr>
        <p:spPr>
          <a:xfrm>
            <a:off x="872596" y="367061"/>
            <a:ext cx="2843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Supplementary figure 7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4">
            <a:extLst>
              <a:ext uri="{FF2B5EF4-FFF2-40B4-BE49-F238E27FC236}">
                <a16:creationId xmlns:a16="http://schemas.microsoft.com/office/drawing/2014/main" id="{6074B177-B9A9-6445-8CF2-DE639E51A5AE}"/>
              </a:ext>
            </a:extLst>
          </p:cNvPr>
          <p:cNvSpPr txBox="1"/>
          <p:nvPr/>
        </p:nvSpPr>
        <p:spPr>
          <a:xfrm>
            <a:off x="872596" y="942668"/>
            <a:ext cx="169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P-LKB1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0D5151-EED9-F548-B519-D44BA7BC67ED}"/>
              </a:ext>
            </a:extLst>
          </p:cNvPr>
          <p:cNvCxnSpPr>
            <a:cxnSpLocks/>
          </p:cNvCxnSpPr>
          <p:nvPr/>
        </p:nvCxnSpPr>
        <p:spPr>
          <a:xfrm>
            <a:off x="10579595" y="3269479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ADDFEED-99FC-8B4B-BE3C-0C42392D837B}"/>
              </a:ext>
            </a:extLst>
          </p:cNvPr>
          <p:cNvSpPr txBox="1"/>
          <p:nvPr/>
        </p:nvSpPr>
        <p:spPr>
          <a:xfrm>
            <a:off x="11249252" y="3061063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5ACB4BE-768D-9344-9CDD-45C4D80CFD41}"/>
              </a:ext>
            </a:extLst>
          </p:cNvPr>
          <p:cNvCxnSpPr>
            <a:cxnSpLocks/>
          </p:cNvCxnSpPr>
          <p:nvPr/>
        </p:nvCxnSpPr>
        <p:spPr>
          <a:xfrm>
            <a:off x="10579595" y="3953126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6AC7D64A-095F-6145-9F3C-3950C98F5FD7}"/>
              </a:ext>
            </a:extLst>
          </p:cNvPr>
          <p:cNvSpPr txBox="1"/>
          <p:nvPr/>
        </p:nvSpPr>
        <p:spPr>
          <a:xfrm>
            <a:off x="11249252" y="3744710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4D1B5C1-62DC-2246-BA0F-4889918B4DDA}"/>
              </a:ext>
            </a:extLst>
          </p:cNvPr>
          <p:cNvCxnSpPr>
            <a:cxnSpLocks/>
          </p:cNvCxnSpPr>
          <p:nvPr/>
        </p:nvCxnSpPr>
        <p:spPr>
          <a:xfrm>
            <a:off x="10579595" y="4481761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24B9819-884D-A349-BE4D-687FAE76F1C1}"/>
              </a:ext>
            </a:extLst>
          </p:cNvPr>
          <p:cNvSpPr txBox="1"/>
          <p:nvPr/>
        </p:nvSpPr>
        <p:spPr>
          <a:xfrm>
            <a:off x="11249252" y="4273345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40kD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3E929F3-97EA-9D43-9346-1591FC844527}"/>
              </a:ext>
            </a:extLst>
          </p:cNvPr>
          <p:cNvCxnSpPr>
            <a:cxnSpLocks/>
          </p:cNvCxnSpPr>
          <p:nvPr/>
        </p:nvCxnSpPr>
        <p:spPr>
          <a:xfrm>
            <a:off x="10579595" y="2801910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B861C0-664C-1841-8030-DB0FA1465387}"/>
              </a:ext>
            </a:extLst>
          </p:cNvPr>
          <p:cNvSpPr txBox="1"/>
          <p:nvPr/>
        </p:nvSpPr>
        <p:spPr>
          <a:xfrm>
            <a:off x="11132232" y="2593494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  <p:sp>
        <p:nvSpPr>
          <p:cNvPr id="32" name="ZoneTexte 19">
            <a:extLst>
              <a:ext uri="{FF2B5EF4-FFF2-40B4-BE49-F238E27FC236}">
                <a16:creationId xmlns:a16="http://schemas.microsoft.com/office/drawing/2014/main" id="{257E3534-8674-3042-98CC-5C76E8A20B88}"/>
              </a:ext>
            </a:extLst>
          </p:cNvPr>
          <p:cNvSpPr txBox="1"/>
          <p:nvPr/>
        </p:nvSpPr>
        <p:spPr>
          <a:xfrm>
            <a:off x="2968308" y="1523240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+/+</a:t>
            </a:r>
          </a:p>
        </p:txBody>
      </p:sp>
      <p:sp>
        <p:nvSpPr>
          <p:cNvPr id="33" name="ZoneTexte 19">
            <a:extLst>
              <a:ext uri="{FF2B5EF4-FFF2-40B4-BE49-F238E27FC236}">
                <a16:creationId xmlns:a16="http://schemas.microsoft.com/office/drawing/2014/main" id="{8688FC71-F608-A849-A4AA-332D6DC4169D}"/>
              </a:ext>
            </a:extLst>
          </p:cNvPr>
          <p:cNvSpPr txBox="1"/>
          <p:nvPr/>
        </p:nvSpPr>
        <p:spPr>
          <a:xfrm>
            <a:off x="7145194" y="1523240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-/-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3B38359-F786-B24A-BDDE-315582D4EB65}"/>
              </a:ext>
            </a:extLst>
          </p:cNvPr>
          <p:cNvSpPr txBox="1"/>
          <p:nvPr/>
        </p:nvSpPr>
        <p:spPr>
          <a:xfrm>
            <a:off x="2664590" y="1728111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4343CB6-EE13-DD48-9A01-CD05DA7D6062}"/>
              </a:ext>
            </a:extLst>
          </p:cNvPr>
          <p:cNvSpPr txBox="1"/>
          <p:nvPr/>
        </p:nvSpPr>
        <p:spPr>
          <a:xfrm>
            <a:off x="6814297" y="1728111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197AFDE-4780-9B4A-B592-D6374586F1A2}"/>
              </a:ext>
            </a:extLst>
          </p:cNvPr>
          <p:cNvSpPr txBox="1"/>
          <p:nvPr/>
        </p:nvSpPr>
        <p:spPr>
          <a:xfrm>
            <a:off x="4469704" y="1851221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2B431E-A5FF-FA4A-88C4-07FFE6FAD594}"/>
              </a:ext>
            </a:extLst>
          </p:cNvPr>
          <p:cNvSpPr txBox="1"/>
          <p:nvPr/>
        </p:nvSpPr>
        <p:spPr>
          <a:xfrm>
            <a:off x="8666108" y="1851221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E75EE44-1737-C94B-BF87-5BDFE2943F56}"/>
              </a:ext>
            </a:extLst>
          </p:cNvPr>
          <p:cNvCxnSpPr>
            <a:cxnSpLocks/>
          </p:cNvCxnSpPr>
          <p:nvPr/>
        </p:nvCxnSpPr>
        <p:spPr>
          <a:xfrm flipV="1">
            <a:off x="2646979" y="1882609"/>
            <a:ext cx="2560320" cy="167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46DED2F-3E6B-D840-8090-D436DEF1ADF2}"/>
              </a:ext>
            </a:extLst>
          </p:cNvPr>
          <p:cNvCxnSpPr>
            <a:cxnSpLocks/>
          </p:cNvCxnSpPr>
          <p:nvPr/>
        </p:nvCxnSpPr>
        <p:spPr>
          <a:xfrm>
            <a:off x="6709749" y="1882692"/>
            <a:ext cx="256032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655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950D5B8-F90C-0A44-B836-91860795EC60}"/>
              </a:ext>
            </a:extLst>
          </p:cNvPr>
          <p:cNvGrpSpPr/>
          <p:nvPr/>
        </p:nvGrpSpPr>
        <p:grpSpPr>
          <a:xfrm>
            <a:off x="1680835" y="2257423"/>
            <a:ext cx="8449003" cy="2328863"/>
            <a:chOff x="1680835" y="2300293"/>
            <a:chExt cx="10275899" cy="247173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7DB648D-E6F1-FD44-B635-AFA5243F2F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538" t="9104" r="5225" b="57910"/>
            <a:stretch/>
          </p:blipFill>
          <p:spPr>
            <a:xfrm>
              <a:off x="1680835" y="2300293"/>
              <a:ext cx="10275899" cy="2471737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FA96C78-797E-C446-ADC8-772171E5BEA0}"/>
                </a:ext>
              </a:extLst>
            </p:cNvPr>
            <p:cNvSpPr/>
            <p:nvPr/>
          </p:nvSpPr>
          <p:spPr>
            <a:xfrm>
              <a:off x="2443162" y="3227914"/>
              <a:ext cx="742950" cy="84187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31F689E-03FF-744B-987E-336A92784258}"/>
                </a:ext>
              </a:extLst>
            </p:cNvPr>
            <p:cNvSpPr/>
            <p:nvPr/>
          </p:nvSpPr>
          <p:spPr>
            <a:xfrm>
              <a:off x="4838701" y="3227914"/>
              <a:ext cx="742950" cy="84187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31A94D5-35F0-DB4A-8439-A52AFB15BFAE}"/>
                </a:ext>
              </a:extLst>
            </p:cNvPr>
            <p:cNvSpPr/>
            <p:nvPr/>
          </p:nvSpPr>
          <p:spPr>
            <a:xfrm>
              <a:off x="7224722" y="3227914"/>
              <a:ext cx="742950" cy="84187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BB9A4E5-2604-394F-8D15-B4DA43FAC8DB}"/>
                </a:ext>
              </a:extLst>
            </p:cNvPr>
            <p:cNvSpPr/>
            <p:nvPr/>
          </p:nvSpPr>
          <p:spPr>
            <a:xfrm>
              <a:off x="9627249" y="3227914"/>
              <a:ext cx="742950" cy="84187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D3E178-9AEE-024B-8B3D-D47C7F902202}"/>
              </a:ext>
            </a:extLst>
          </p:cNvPr>
          <p:cNvCxnSpPr>
            <a:cxnSpLocks/>
          </p:cNvCxnSpPr>
          <p:nvPr/>
        </p:nvCxnSpPr>
        <p:spPr>
          <a:xfrm>
            <a:off x="1200156" y="3043248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81D00AA-7E5E-CB4D-BAEE-C58A6B1DC2C4}"/>
              </a:ext>
            </a:extLst>
          </p:cNvPr>
          <p:cNvSpPr txBox="1"/>
          <p:nvPr/>
        </p:nvSpPr>
        <p:spPr>
          <a:xfrm>
            <a:off x="604577" y="2858582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A68FA8C-A7F5-0B43-8566-2F20256ADC72}"/>
              </a:ext>
            </a:extLst>
          </p:cNvPr>
          <p:cNvCxnSpPr>
            <a:cxnSpLocks/>
          </p:cNvCxnSpPr>
          <p:nvPr/>
        </p:nvCxnSpPr>
        <p:spPr>
          <a:xfrm>
            <a:off x="1200156" y="3641167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164F4B-8F42-B643-9FAB-283B1962F4F6}"/>
              </a:ext>
            </a:extLst>
          </p:cNvPr>
          <p:cNvSpPr txBox="1"/>
          <p:nvPr/>
        </p:nvSpPr>
        <p:spPr>
          <a:xfrm>
            <a:off x="604577" y="3456501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CA8D84F-4FB6-2B49-8535-F95E1E2DF9EB}"/>
              </a:ext>
            </a:extLst>
          </p:cNvPr>
          <p:cNvCxnSpPr>
            <a:cxnSpLocks/>
          </p:cNvCxnSpPr>
          <p:nvPr/>
        </p:nvCxnSpPr>
        <p:spPr>
          <a:xfrm>
            <a:off x="1200156" y="4141227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51C339C-1E61-9B4F-AA09-607282A2EBEC}"/>
              </a:ext>
            </a:extLst>
          </p:cNvPr>
          <p:cNvSpPr txBox="1"/>
          <p:nvPr/>
        </p:nvSpPr>
        <p:spPr>
          <a:xfrm>
            <a:off x="604577" y="3956561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40kD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181E059-3866-B94A-BAF7-815FD41629E2}"/>
              </a:ext>
            </a:extLst>
          </p:cNvPr>
          <p:cNvCxnSpPr>
            <a:cxnSpLocks/>
          </p:cNvCxnSpPr>
          <p:nvPr/>
        </p:nvCxnSpPr>
        <p:spPr>
          <a:xfrm>
            <a:off x="1200156" y="2575679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B0764F0-AFC6-6340-A386-02004A2CC44C}"/>
              </a:ext>
            </a:extLst>
          </p:cNvPr>
          <p:cNvSpPr txBox="1"/>
          <p:nvPr/>
        </p:nvSpPr>
        <p:spPr>
          <a:xfrm>
            <a:off x="487557" y="2391013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  <p:sp>
        <p:nvSpPr>
          <p:cNvPr id="20" name="文本框 5">
            <a:extLst>
              <a:ext uri="{FF2B5EF4-FFF2-40B4-BE49-F238E27FC236}">
                <a16:creationId xmlns:a16="http://schemas.microsoft.com/office/drawing/2014/main" id="{2D5CAEBE-69A2-FC46-B4F1-9B8C64FF1B3D}"/>
              </a:ext>
            </a:extLst>
          </p:cNvPr>
          <p:cNvSpPr txBox="1"/>
          <p:nvPr/>
        </p:nvSpPr>
        <p:spPr>
          <a:xfrm>
            <a:off x="872596" y="367061"/>
            <a:ext cx="2843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Supplementary figure 7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4">
            <a:extLst>
              <a:ext uri="{FF2B5EF4-FFF2-40B4-BE49-F238E27FC236}">
                <a16:creationId xmlns:a16="http://schemas.microsoft.com/office/drawing/2014/main" id="{6074B177-B9A9-6445-8CF2-DE639E51A5AE}"/>
              </a:ext>
            </a:extLst>
          </p:cNvPr>
          <p:cNvSpPr txBox="1"/>
          <p:nvPr/>
        </p:nvSpPr>
        <p:spPr>
          <a:xfrm>
            <a:off x="872596" y="942668"/>
            <a:ext cx="169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LKB1</a:t>
            </a:r>
          </a:p>
        </p:txBody>
      </p:sp>
      <p:sp>
        <p:nvSpPr>
          <p:cNvPr id="24" name="ZoneTexte 19">
            <a:extLst>
              <a:ext uri="{FF2B5EF4-FFF2-40B4-BE49-F238E27FC236}">
                <a16:creationId xmlns:a16="http://schemas.microsoft.com/office/drawing/2014/main" id="{B8AAA4B5-D9F5-6C4E-8EEE-9D5F3BBF5ED9}"/>
              </a:ext>
            </a:extLst>
          </p:cNvPr>
          <p:cNvSpPr txBox="1"/>
          <p:nvPr/>
        </p:nvSpPr>
        <p:spPr>
          <a:xfrm>
            <a:off x="2742677" y="1523240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+/+</a:t>
            </a:r>
          </a:p>
        </p:txBody>
      </p:sp>
      <p:sp>
        <p:nvSpPr>
          <p:cNvPr id="25" name="ZoneTexte 19">
            <a:extLst>
              <a:ext uri="{FF2B5EF4-FFF2-40B4-BE49-F238E27FC236}">
                <a16:creationId xmlns:a16="http://schemas.microsoft.com/office/drawing/2014/main" id="{779E40BE-338D-7A46-8B47-7E4B21328B9B}"/>
              </a:ext>
            </a:extLst>
          </p:cNvPr>
          <p:cNvSpPr txBox="1"/>
          <p:nvPr/>
        </p:nvSpPr>
        <p:spPr>
          <a:xfrm>
            <a:off x="6705810" y="1523240"/>
            <a:ext cx="168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/>
              <a:t>Apoe</a:t>
            </a:r>
            <a:r>
              <a:rPr lang="fr-FR" i="1" baseline="30000" dirty="0"/>
              <a:t>-/- </a:t>
            </a:r>
            <a:r>
              <a:rPr lang="fr-FR" i="1" dirty="0"/>
              <a:t>Card9</a:t>
            </a:r>
            <a:r>
              <a:rPr lang="fr-FR" i="1" baseline="30000" dirty="0"/>
              <a:t>-/-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BC72DD-C0A8-9C41-AC54-B2BE7E7581C3}"/>
              </a:ext>
            </a:extLst>
          </p:cNvPr>
          <p:cNvSpPr txBox="1"/>
          <p:nvPr/>
        </p:nvSpPr>
        <p:spPr>
          <a:xfrm>
            <a:off x="2438959" y="1728111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CCF40E-E400-ED4A-BA3A-482A6E40EAB7}"/>
              </a:ext>
            </a:extLst>
          </p:cNvPr>
          <p:cNvSpPr txBox="1"/>
          <p:nvPr/>
        </p:nvSpPr>
        <p:spPr>
          <a:xfrm>
            <a:off x="6374913" y="1728111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A3C0C3-C42F-3D45-8AA8-5153AF8335EB}"/>
              </a:ext>
            </a:extLst>
          </p:cNvPr>
          <p:cNvSpPr txBox="1"/>
          <p:nvPr/>
        </p:nvSpPr>
        <p:spPr>
          <a:xfrm>
            <a:off x="4160948" y="1851221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6E3814-FDD9-084F-8C8E-522688768891}"/>
              </a:ext>
            </a:extLst>
          </p:cNvPr>
          <p:cNvSpPr txBox="1"/>
          <p:nvPr/>
        </p:nvSpPr>
        <p:spPr>
          <a:xfrm>
            <a:off x="8084220" y="1851221"/>
            <a:ext cx="815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oxLDL</a:t>
            </a:r>
            <a:endParaRPr lang="en-US" sz="2000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7DCB721-2F07-6748-8527-DEF451B9D10E}"/>
              </a:ext>
            </a:extLst>
          </p:cNvPr>
          <p:cNvCxnSpPr>
            <a:cxnSpLocks/>
          </p:cNvCxnSpPr>
          <p:nvPr/>
        </p:nvCxnSpPr>
        <p:spPr>
          <a:xfrm flipV="1">
            <a:off x="2421348" y="1882609"/>
            <a:ext cx="2560320" cy="167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2CD53B9-5C58-564B-95E2-8BF9CC612AA3}"/>
              </a:ext>
            </a:extLst>
          </p:cNvPr>
          <p:cNvCxnSpPr>
            <a:cxnSpLocks/>
          </p:cNvCxnSpPr>
          <p:nvPr/>
        </p:nvCxnSpPr>
        <p:spPr>
          <a:xfrm>
            <a:off x="6270365" y="1882692"/>
            <a:ext cx="256032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BFE8994-B1AE-CB46-9991-39DC63D907F4}"/>
              </a:ext>
            </a:extLst>
          </p:cNvPr>
          <p:cNvCxnSpPr>
            <a:cxnSpLocks/>
          </p:cNvCxnSpPr>
          <p:nvPr/>
        </p:nvCxnSpPr>
        <p:spPr>
          <a:xfrm>
            <a:off x="9805320" y="3105899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5403BE3-ABE8-9D45-8EAE-C00FF72C23C0}"/>
              </a:ext>
            </a:extLst>
          </p:cNvPr>
          <p:cNvSpPr txBox="1"/>
          <p:nvPr/>
        </p:nvSpPr>
        <p:spPr>
          <a:xfrm>
            <a:off x="10539777" y="2921233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70kD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C04F656-239F-AC4D-B8A7-99CAE2DFCBA7}"/>
              </a:ext>
            </a:extLst>
          </p:cNvPr>
          <p:cNvCxnSpPr>
            <a:cxnSpLocks/>
          </p:cNvCxnSpPr>
          <p:nvPr/>
        </p:nvCxnSpPr>
        <p:spPr>
          <a:xfrm>
            <a:off x="9805320" y="3703818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25F374F-4AEC-8A44-BD8F-274296F780F6}"/>
              </a:ext>
            </a:extLst>
          </p:cNvPr>
          <p:cNvSpPr txBox="1"/>
          <p:nvPr/>
        </p:nvSpPr>
        <p:spPr>
          <a:xfrm>
            <a:off x="10539777" y="3519152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55kD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DD1FA7B-F454-B142-BAEA-5508C472037A}"/>
              </a:ext>
            </a:extLst>
          </p:cNvPr>
          <p:cNvCxnSpPr>
            <a:cxnSpLocks/>
          </p:cNvCxnSpPr>
          <p:nvPr/>
        </p:nvCxnSpPr>
        <p:spPr>
          <a:xfrm>
            <a:off x="9805320" y="4203878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AC10DBC-3B08-7B41-AD0B-840F7EC19E6D}"/>
              </a:ext>
            </a:extLst>
          </p:cNvPr>
          <p:cNvSpPr txBox="1"/>
          <p:nvPr/>
        </p:nvSpPr>
        <p:spPr>
          <a:xfrm>
            <a:off x="10539777" y="4019212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40kD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1482CB-56E2-2142-8584-CCEC33ED8276}"/>
              </a:ext>
            </a:extLst>
          </p:cNvPr>
          <p:cNvCxnSpPr>
            <a:cxnSpLocks/>
          </p:cNvCxnSpPr>
          <p:nvPr/>
        </p:nvCxnSpPr>
        <p:spPr>
          <a:xfrm>
            <a:off x="9805320" y="2638330"/>
            <a:ext cx="6429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46B78BEB-E045-904C-B6F6-8CA8BD4FCAB0}"/>
              </a:ext>
            </a:extLst>
          </p:cNvPr>
          <p:cNvSpPr txBox="1"/>
          <p:nvPr/>
        </p:nvSpPr>
        <p:spPr>
          <a:xfrm>
            <a:off x="10422757" y="2453664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100kD</a:t>
            </a:r>
          </a:p>
        </p:txBody>
      </p:sp>
    </p:spTree>
    <p:extLst>
      <p:ext uri="{BB962C8B-B14F-4D97-AF65-F5344CB8AC3E}">
        <p14:creationId xmlns:p14="http://schemas.microsoft.com/office/powerpoint/2010/main" val="2037201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276</Words>
  <Application>Microsoft Macintosh PowerPoint</Application>
  <PresentationFormat>Grand écran</PresentationFormat>
  <Paragraphs>186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等线</vt:lpstr>
      <vt:lpstr>Arial</vt:lpstr>
      <vt:lpstr>Calibri</vt:lpstr>
      <vt:lpstr>Calibri Light</vt:lpstr>
      <vt:lpstr>Symbol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钟 晓丹</dc:creator>
  <cp:lastModifiedBy>Microsoft Office User</cp:lastModifiedBy>
  <cp:revision>49</cp:revision>
  <dcterms:created xsi:type="dcterms:W3CDTF">2022-07-12T14:16:34Z</dcterms:created>
  <dcterms:modified xsi:type="dcterms:W3CDTF">2022-07-14T09:58:39Z</dcterms:modified>
</cp:coreProperties>
</file>