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78" d="100"/>
          <a:sy n="78" d="100"/>
        </p:scale>
        <p:origin x="7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3443C-C38A-4183-9480-2A71E3005097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97C12-0EEA-4DA5-8AD3-0918E1F52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131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3443C-C38A-4183-9480-2A71E3005097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97C12-0EEA-4DA5-8AD3-0918E1F52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574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3443C-C38A-4183-9480-2A71E3005097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97C12-0EEA-4DA5-8AD3-0918E1F52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7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3443C-C38A-4183-9480-2A71E3005097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97C12-0EEA-4DA5-8AD3-0918E1F52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28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3443C-C38A-4183-9480-2A71E3005097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97C12-0EEA-4DA5-8AD3-0918E1F52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697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3443C-C38A-4183-9480-2A71E3005097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97C12-0EEA-4DA5-8AD3-0918E1F52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55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3443C-C38A-4183-9480-2A71E3005097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97C12-0EEA-4DA5-8AD3-0918E1F52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19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3443C-C38A-4183-9480-2A71E3005097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97C12-0EEA-4DA5-8AD3-0918E1F52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92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3443C-C38A-4183-9480-2A71E3005097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97C12-0EEA-4DA5-8AD3-0918E1F52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635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3443C-C38A-4183-9480-2A71E3005097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97C12-0EEA-4DA5-8AD3-0918E1F52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480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3443C-C38A-4183-9480-2A71E3005097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97C12-0EEA-4DA5-8AD3-0918E1F52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315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3443C-C38A-4183-9480-2A71E3005097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97C12-0EEA-4DA5-8AD3-0918E1F52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74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E6B647-D097-4D6D-A382-95F732AB74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" b="3133"/>
          <a:stretch/>
        </p:blipFill>
        <p:spPr>
          <a:xfrm>
            <a:off x="3143892" y="1400618"/>
            <a:ext cx="6195694" cy="32330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5E750B-2AF4-2345-84D8-EC7CDD180230}"/>
              </a:ext>
            </a:extLst>
          </p:cNvPr>
          <p:cNvSpPr txBox="1"/>
          <p:nvPr/>
        </p:nvSpPr>
        <p:spPr>
          <a:xfrm>
            <a:off x="6096000" y="4715836"/>
            <a:ext cx="4651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PC1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FAA099-78B7-B743-8840-F16691FB6EEA}"/>
              </a:ext>
            </a:extLst>
          </p:cNvPr>
          <p:cNvSpPr txBox="1"/>
          <p:nvPr/>
        </p:nvSpPr>
        <p:spPr>
          <a:xfrm rot="16200000">
            <a:off x="2758862" y="2924664"/>
            <a:ext cx="4667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PC2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6CB66B-8DAB-E343-A379-C25372D6A284}"/>
              </a:ext>
            </a:extLst>
          </p:cNvPr>
          <p:cNvSpPr txBox="1"/>
          <p:nvPr/>
        </p:nvSpPr>
        <p:spPr>
          <a:xfrm>
            <a:off x="204952" y="472966"/>
            <a:ext cx="11651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sFigure</a:t>
            </a:r>
            <a:r>
              <a:rPr lang="en-US" b="1" dirty="0"/>
              <a:t> 1b</a:t>
            </a:r>
            <a:r>
              <a:rPr lang="en-US" dirty="0"/>
              <a:t>: Eigen plot for the top two principal components derived from 209 ancestry informative markers for prostate cancer patients and subjects from 1000 Genome. The red star indicate subjects with </a:t>
            </a:r>
            <a:r>
              <a:rPr lang="en-US" i="1" dirty="0"/>
              <a:t>IGF1R</a:t>
            </a:r>
            <a:r>
              <a:rPr lang="en-US" dirty="0"/>
              <a:t> carriers.</a:t>
            </a:r>
          </a:p>
        </p:txBody>
      </p:sp>
    </p:spTree>
    <p:extLst>
      <p:ext uri="{BB962C8B-B14F-4D97-AF65-F5344CB8AC3E}">
        <p14:creationId xmlns:p14="http://schemas.microsoft.com/office/powerpoint/2010/main" val="646889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NorthShore University Healthsystem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Rifkin, Andrew</dc:creator>
  <cp:lastModifiedBy>Rifkin, Andrew</cp:lastModifiedBy>
  <cp:revision>1</cp:revision>
  <dcterms:created xsi:type="dcterms:W3CDTF">2022-07-06T13:06:29Z</dcterms:created>
  <dcterms:modified xsi:type="dcterms:W3CDTF">2022-07-06T13:06:43Z</dcterms:modified>
</cp:coreProperties>
</file>