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65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5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363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52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1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4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0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0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7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1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4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7EC6-D76C-433C-BFBB-7975C671D96E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24F1C-4DCB-4055-81D3-28F72E9F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0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272FD05-8B1E-4534-8C9B-902AC057A1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" b="3607"/>
          <a:stretch/>
        </p:blipFill>
        <p:spPr>
          <a:xfrm>
            <a:off x="3226084" y="1565005"/>
            <a:ext cx="6081751" cy="32946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75731C6-26EA-8047-88AC-2E9E7253E2F7}"/>
              </a:ext>
            </a:extLst>
          </p:cNvPr>
          <p:cNvSpPr txBox="1"/>
          <p:nvPr/>
        </p:nvSpPr>
        <p:spPr>
          <a:xfrm>
            <a:off x="204952" y="472966"/>
            <a:ext cx="11651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sFigure</a:t>
            </a:r>
            <a:r>
              <a:rPr lang="en-US" b="1" dirty="0"/>
              <a:t> 1a</a:t>
            </a:r>
            <a:r>
              <a:rPr lang="en-US" dirty="0"/>
              <a:t>: Eigen plot for the top two principal components derived from 209 ancestry informative markers for prostate cancer </a:t>
            </a:r>
            <a:r>
              <a:rPr lang="en-US"/>
              <a:t>patients and </a:t>
            </a:r>
            <a:r>
              <a:rPr lang="en-US" dirty="0"/>
              <a:t>subjects from 1000 Genome. The red star indicate subjects with </a:t>
            </a:r>
            <a:r>
              <a:rPr lang="en-US" i="1" dirty="0"/>
              <a:t>GPRC5C</a:t>
            </a:r>
            <a:r>
              <a:rPr lang="en-US" dirty="0"/>
              <a:t> carriers.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802C1D-93D8-3C4E-BDD4-7ADF2293A6C0}"/>
              </a:ext>
            </a:extLst>
          </p:cNvPr>
          <p:cNvSpPr txBox="1"/>
          <p:nvPr/>
        </p:nvSpPr>
        <p:spPr>
          <a:xfrm>
            <a:off x="6096000" y="4931594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PC1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8F417-88DA-E949-AB91-22B08685F39A}"/>
              </a:ext>
            </a:extLst>
          </p:cNvPr>
          <p:cNvSpPr txBox="1"/>
          <p:nvPr/>
        </p:nvSpPr>
        <p:spPr>
          <a:xfrm rot="16200000">
            <a:off x="2758862" y="3140422"/>
            <a:ext cx="466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PC2</a:t>
            </a:r>
          </a:p>
        </p:txBody>
      </p:sp>
    </p:spTree>
    <p:extLst>
      <p:ext uri="{BB962C8B-B14F-4D97-AF65-F5344CB8AC3E}">
        <p14:creationId xmlns:p14="http://schemas.microsoft.com/office/powerpoint/2010/main" val="2680920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NorthShore University Healthsystem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Rifkin, Andrew</dc:creator>
  <cp:lastModifiedBy>Rifkin, Andrew</cp:lastModifiedBy>
  <cp:revision>1</cp:revision>
  <dcterms:created xsi:type="dcterms:W3CDTF">2022-07-06T13:07:06Z</dcterms:created>
  <dcterms:modified xsi:type="dcterms:W3CDTF">2022-07-06T13:07:17Z</dcterms:modified>
</cp:coreProperties>
</file>