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56861-8266-4FC5-9DFC-66192D9D9915}" type="datetimeFigureOut">
              <a:rPr lang="zh-CN" altLang="en-US" smtClean="0"/>
              <a:t>2021/1/21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BEE02-126F-4211-9A88-976D726B6E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AB259-29B7-4550-AB52-0C90963FCA7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3419872" y="4509120"/>
            <a:ext cx="2880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364088" y="4509120"/>
            <a:ext cx="2880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308304" y="4509120"/>
            <a:ext cx="2880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6453336"/>
            <a:ext cx="111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S10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1475656" y="1547981"/>
            <a:ext cx="6480719" cy="3033147"/>
            <a:chOff x="1547664" y="1403965"/>
            <a:chExt cx="6480719" cy="3033147"/>
          </a:xfrm>
        </p:grpSpPr>
        <p:pic>
          <p:nvPicPr>
            <p:cNvPr id="8" name="图片 7" descr="野生型GFP1.tif"/>
            <p:cNvPicPr>
              <a:picLocks noChangeAspect="1"/>
            </p:cNvPicPr>
            <p:nvPr/>
          </p:nvPicPr>
          <p:blipFill>
            <a:blip r:embed="rId3" cstate="print"/>
            <a:srcRect l="32608" t="13251" r="50000" b="71000"/>
            <a:stretch>
              <a:fillRect/>
            </a:stretch>
          </p:blipFill>
          <p:spPr>
            <a:xfrm>
              <a:off x="1835696" y="3103828"/>
              <a:ext cx="1908000" cy="1333284"/>
            </a:xfrm>
            <a:prstGeom prst="rect">
              <a:avLst/>
            </a:prstGeom>
          </p:spPr>
        </p:pic>
        <p:pic>
          <p:nvPicPr>
            <p:cNvPr id="4" name="图片 3" descr="空载-1.tif"/>
            <p:cNvPicPr>
              <a:picLocks noChangeAspect="1"/>
            </p:cNvPicPr>
            <p:nvPr/>
          </p:nvPicPr>
          <p:blipFill>
            <a:blip r:embed="rId4" cstate="print"/>
            <a:srcRect r="66581"/>
            <a:stretch>
              <a:fillRect/>
            </a:stretch>
          </p:blipFill>
          <p:spPr>
            <a:xfrm>
              <a:off x="1835696" y="1740560"/>
              <a:ext cx="1908000" cy="1328400"/>
            </a:xfrm>
            <a:prstGeom prst="rect">
              <a:avLst/>
            </a:prstGeom>
          </p:spPr>
        </p:pic>
        <p:grpSp>
          <p:nvGrpSpPr>
            <p:cNvPr id="3" name="组合 33"/>
            <p:cNvGrpSpPr/>
            <p:nvPr/>
          </p:nvGrpSpPr>
          <p:grpSpPr>
            <a:xfrm>
              <a:off x="3779911" y="1740560"/>
              <a:ext cx="4248472" cy="2696552"/>
              <a:chOff x="3783163" y="1740560"/>
              <a:chExt cx="3888865" cy="2696552"/>
            </a:xfrm>
          </p:grpSpPr>
          <p:pic>
            <p:nvPicPr>
              <p:cNvPr id="9" name="图片 8" descr="野生型明场1.tif"/>
              <p:cNvPicPr>
                <a:picLocks noChangeAspect="1"/>
              </p:cNvPicPr>
              <p:nvPr/>
            </p:nvPicPr>
            <p:blipFill>
              <a:blip r:embed="rId5" cstate="print"/>
              <a:srcRect l="32608" t="13250" r="49999" b="71000"/>
              <a:stretch>
                <a:fillRect/>
              </a:stretch>
            </p:blipFill>
            <p:spPr>
              <a:xfrm>
                <a:off x="3783163" y="3116209"/>
                <a:ext cx="1915547" cy="1320903"/>
              </a:xfrm>
              <a:prstGeom prst="rect">
                <a:avLst/>
              </a:prstGeom>
            </p:spPr>
          </p:pic>
          <p:pic>
            <p:nvPicPr>
              <p:cNvPr id="10" name="图片 9" descr="野生型组合1.tif"/>
              <p:cNvPicPr>
                <a:picLocks noChangeAspect="1"/>
              </p:cNvPicPr>
              <p:nvPr/>
            </p:nvPicPr>
            <p:blipFill>
              <a:blip r:embed="rId6" cstate="print"/>
              <a:srcRect l="31817" t="13250" r="50790" b="71000"/>
              <a:stretch>
                <a:fillRect/>
              </a:stretch>
            </p:blipFill>
            <p:spPr>
              <a:xfrm>
                <a:off x="5742339" y="3108712"/>
                <a:ext cx="1929689" cy="1328400"/>
              </a:xfrm>
              <a:prstGeom prst="rect">
                <a:avLst/>
              </a:prstGeom>
            </p:spPr>
          </p:pic>
          <p:pic>
            <p:nvPicPr>
              <p:cNvPr id="12" name="图片 11" descr="空载-1.tif"/>
              <p:cNvPicPr>
                <a:picLocks noChangeAspect="1"/>
              </p:cNvPicPr>
              <p:nvPr/>
            </p:nvPicPr>
            <p:blipFill>
              <a:blip r:embed="rId4" cstate="print"/>
              <a:srcRect l="68610"/>
              <a:stretch>
                <a:fillRect/>
              </a:stretch>
            </p:blipFill>
            <p:spPr>
              <a:xfrm>
                <a:off x="5741421" y="1743101"/>
                <a:ext cx="1926923" cy="1328400"/>
              </a:xfrm>
              <a:prstGeom prst="rect">
                <a:avLst/>
              </a:prstGeom>
            </p:spPr>
          </p:pic>
          <p:pic>
            <p:nvPicPr>
              <p:cNvPr id="13" name="图片 12" descr="空载-1.tif"/>
              <p:cNvPicPr>
                <a:picLocks noChangeAspect="1"/>
              </p:cNvPicPr>
              <p:nvPr/>
            </p:nvPicPr>
            <p:blipFill>
              <a:blip r:embed="rId4" cstate="print"/>
              <a:srcRect l="34952" r="33979"/>
              <a:stretch>
                <a:fillRect/>
              </a:stretch>
            </p:blipFill>
            <p:spPr>
              <a:xfrm>
                <a:off x="3783164" y="1740560"/>
                <a:ext cx="1911476" cy="1329999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 rot="16200000">
              <a:off x="1218112" y="2144662"/>
              <a:ext cx="9361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i="1" dirty="0" smtClean="0">
                  <a:latin typeface="Times New Roman" pitchFamily="18" charset="0"/>
                  <a:cs typeface="Times New Roman" pitchFamily="18" charset="0"/>
                </a:rPr>
                <a:t>35S:EGFP</a:t>
              </a:r>
              <a:endParaRPr lang="zh-CN" altLang="en-US" sz="1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942710" y="3468824"/>
              <a:ext cx="14715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 smtClean="0">
                  <a:latin typeface="Times New Roman" pitchFamily="18" charset="0"/>
                  <a:cs typeface="Times New Roman" pitchFamily="18" charset="0"/>
                </a:rPr>
                <a:t>35S:CsPHY-EGFP</a:t>
              </a:r>
              <a:endParaRPr lang="zh-CN" altLang="en-US" sz="11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35696" y="1403965"/>
              <a:ext cx="5688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 smtClean="0">
                  <a:latin typeface="Times New Roman" pitchFamily="18" charset="0"/>
                  <a:cs typeface="Times New Roman" pitchFamily="18" charset="0"/>
                </a:rPr>
                <a:t>          EGFP                               Bright Filed                             Merge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3275856" y="2895229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292080" y="2895229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164288" y="2895229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275856" y="4191373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292080" y="4191373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164288" y="4191373"/>
              <a:ext cx="28803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全屏显示(4:3)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2021-01-21T07:24:11Z</dcterms:modified>
</cp:coreProperties>
</file>