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453336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Fig. S3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组合 21"/>
          <p:cNvGrpSpPr/>
          <p:nvPr/>
        </p:nvGrpSpPr>
        <p:grpSpPr>
          <a:xfrm>
            <a:off x="1619672" y="354142"/>
            <a:ext cx="1584176" cy="6027186"/>
            <a:chOff x="1259632" y="138118"/>
            <a:chExt cx="1584176" cy="6027186"/>
          </a:xfrm>
        </p:grpSpPr>
        <p:grpSp>
          <p:nvGrpSpPr>
            <p:cNvPr id="3" name="组合 13"/>
            <p:cNvGrpSpPr/>
            <p:nvPr/>
          </p:nvGrpSpPr>
          <p:grpSpPr>
            <a:xfrm>
              <a:off x="1259632" y="188640"/>
              <a:ext cx="1512168" cy="5976664"/>
              <a:chOff x="2195736" y="44624"/>
              <a:chExt cx="1368152" cy="6264696"/>
            </a:xfrm>
          </p:grpSpPr>
          <p:grpSp>
            <p:nvGrpSpPr>
              <p:cNvPr id="10" name="组合 11"/>
              <p:cNvGrpSpPr/>
              <p:nvPr/>
            </p:nvGrpSpPr>
            <p:grpSpPr>
              <a:xfrm>
                <a:off x="2195736" y="44624"/>
                <a:ext cx="1368152" cy="4716000"/>
                <a:chOff x="899592" y="1124744"/>
                <a:chExt cx="1296146" cy="4104456"/>
              </a:xfrm>
            </p:grpSpPr>
            <p:grpSp>
              <p:nvGrpSpPr>
                <p:cNvPr id="11" name="组合 10"/>
                <p:cNvGrpSpPr/>
                <p:nvPr/>
              </p:nvGrpSpPr>
              <p:grpSpPr>
                <a:xfrm>
                  <a:off x="899592" y="1124744"/>
                  <a:ext cx="1296146" cy="2916000"/>
                  <a:chOff x="899592" y="1124744"/>
                  <a:chExt cx="1296146" cy="2880320"/>
                </a:xfrm>
              </p:grpSpPr>
              <p:grpSp>
                <p:nvGrpSpPr>
                  <p:cNvPr id="12" name="组合 9"/>
                  <p:cNvGrpSpPr/>
                  <p:nvPr/>
                </p:nvGrpSpPr>
                <p:grpSpPr>
                  <a:xfrm>
                    <a:off x="899592" y="1124744"/>
                    <a:ext cx="1296146" cy="1800200"/>
                    <a:chOff x="899592" y="1124744"/>
                    <a:chExt cx="1296146" cy="1800200"/>
                  </a:xfrm>
                </p:grpSpPr>
                <p:pic>
                  <p:nvPicPr>
                    <p:cNvPr id="6" name="图片 5" descr="第3天已修.jpg"/>
                    <p:cNvPicPr>
                      <a:picLocks noChangeAspect="1"/>
                    </p:cNvPicPr>
                    <p:nvPr/>
                  </p:nvPicPr>
                  <p:blipFill>
                    <a:blip r:embed="rId2" cstate="print"/>
                    <a:srcRect l="3704"/>
                    <a:stretch>
                      <a:fillRect/>
                    </a:stretch>
                  </p:blipFill>
                  <p:spPr>
                    <a:xfrm>
                      <a:off x="899592" y="1124744"/>
                      <a:ext cx="1296144" cy="33234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7" name="图片 6" descr="IMG_20200827_213408-已修.jpg"/>
                    <p:cNvPicPr>
                      <a:picLocks noChangeAspect="1"/>
                    </p:cNvPicPr>
                    <p:nvPr/>
                  </p:nvPicPr>
                  <p:blipFill>
                    <a:blip r:embed="rId3" cstate="print"/>
                    <a:srcRect b="3076"/>
                    <a:stretch>
                      <a:fillRect/>
                    </a:stretch>
                  </p:blipFill>
                  <p:spPr>
                    <a:xfrm>
                      <a:off x="899592" y="1484784"/>
                      <a:ext cx="1296146" cy="57606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" name="图片 3" descr="IMG_20200829_201220-已修.jpg"/>
                    <p:cNvPicPr>
                      <a:picLocks noChangeAspect="1"/>
                    </p:cNvPicPr>
                    <p:nvPr/>
                  </p:nvPicPr>
                  <p:blipFill>
                    <a:blip r:embed="rId4" cstate="print">
                      <a:lum bright="-10000"/>
                    </a:blip>
                    <a:stretch>
                      <a:fillRect/>
                    </a:stretch>
                  </p:blipFill>
                  <p:spPr>
                    <a:xfrm>
                      <a:off x="899592" y="2089590"/>
                      <a:ext cx="1296144" cy="835354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8" name="图片 7" descr="IMG_20200831_221304-已修.jpg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lum bright="-10000"/>
                  </a:blip>
                  <a:stretch>
                    <a:fillRect/>
                  </a:stretch>
                </p:blipFill>
                <p:spPr>
                  <a:xfrm>
                    <a:off x="899736" y="2967110"/>
                    <a:ext cx="1296000" cy="1037954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9" name="图片 8" descr="IMG_20200902_211020-已修.jpg"/>
                <p:cNvPicPr>
                  <a:picLocks noChangeAspect="1"/>
                </p:cNvPicPr>
                <p:nvPr/>
              </p:nvPicPr>
              <p:blipFill>
                <a:blip r:embed="rId6" cstate="print">
                  <a:lum bright="-10000"/>
                </a:blip>
                <a:stretch>
                  <a:fillRect/>
                </a:stretch>
              </p:blipFill>
              <p:spPr>
                <a:xfrm>
                  <a:off x="899592" y="4077072"/>
                  <a:ext cx="1296144" cy="1152128"/>
                </a:xfrm>
                <a:prstGeom prst="rect">
                  <a:avLst/>
                </a:prstGeom>
              </p:spPr>
            </p:pic>
          </p:grpSp>
          <p:pic>
            <p:nvPicPr>
              <p:cNvPr id="13" name="图片 12" descr="IMG_20200904_204856-已修.jpg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195737" y="4797152"/>
                <a:ext cx="1368151" cy="1512168"/>
              </a:xfrm>
              <a:prstGeom prst="rect">
                <a:avLst/>
              </a:prstGeom>
            </p:spPr>
          </p:pic>
        </p:grpSp>
        <p:sp>
          <p:nvSpPr>
            <p:cNvPr id="16" name="TextBox 15"/>
            <p:cNvSpPr txBox="1"/>
            <p:nvPr/>
          </p:nvSpPr>
          <p:spPr>
            <a:xfrm>
              <a:off x="2339752" y="138118"/>
              <a:ext cx="504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3d</a:t>
              </a:r>
              <a:endParaRPr lang="zh-CN" alt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39752" y="620688"/>
              <a:ext cx="504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5d</a:t>
              </a:r>
              <a:endParaRPr lang="zh-CN" alt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39752" y="1340768"/>
              <a:ext cx="504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7d</a:t>
              </a:r>
              <a:endParaRPr lang="zh-CN" alt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39752" y="2348880"/>
              <a:ext cx="504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9d</a:t>
              </a:r>
              <a:endParaRPr lang="zh-CN" alt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67744" y="3501008"/>
              <a:ext cx="504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11d</a:t>
              </a:r>
              <a:endParaRPr lang="zh-CN" alt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67744" y="4818638"/>
              <a:ext cx="504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13d</a:t>
              </a:r>
              <a:endParaRPr lang="zh-CN" alt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3" name="图片 22" descr="Data 1.t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53037" y="116632"/>
            <a:ext cx="5390963" cy="331236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43608" y="18864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91880" y="18864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91880" y="334770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图片 27" descr="Data 1.t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54000" y="3284984"/>
            <a:ext cx="5290000" cy="3312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650533" y="127530"/>
            <a:ext cx="977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latin typeface="Times New Roman" pitchFamily="18" charset="0"/>
                <a:cs typeface="Times New Roman" pitchFamily="18" charset="0"/>
              </a:rPr>
              <a:t>C1238</a:t>
            </a:r>
            <a:endParaRPr lang="zh-CN" alt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42621" y="116632"/>
            <a:ext cx="977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latin typeface="Times New Roman" pitchFamily="18" charset="0"/>
                <a:cs typeface="Times New Roman" pitchFamily="18" charset="0"/>
              </a:rPr>
              <a:t>CCMC</a:t>
            </a:r>
            <a:endParaRPr lang="zh-CN" alt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全屏显示(4:3)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1</cp:revision>
  <dcterms:created xsi:type="dcterms:W3CDTF">2021-01-21T03:39:00Z</dcterms:created>
  <dcterms:modified xsi:type="dcterms:W3CDTF">2021-01-21T07:22:24Z</dcterms:modified>
</cp:coreProperties>
</file>