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2"/>
          <p:cNvGrpSpPr/>
          <p:nvPr/>
        </p:nvGrpSpPr>
        <p:grpSpPr>
          <a:xfrm>
            <a:off x="1043608" y="260648"/>
            <a:ext cx="7704856" cy="6167625"/>
            <a:chOff x="1331640" y="260648"/>
            <a:chExt cx="7704856" cy="6167625"/>
          </a:xfrm>
        </p:grpSpPr>
        <p:sp>
          <p:nvSpPr>
            <p:cNvPr id="115" name="TextBox 114"/>
            <p:cNvSpPr txBox="1"/>
            <p:nvPr/>
          </p:nvSpPr>
          <p:spPr>
            <a:xfrm>
              <a:off x="5364088" y="4221088"/>
              <a:ext cx="732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Times New Roman" pitchFamily="18" charset="0"/>
                  <a:cs typeface="Times New Roman" pitchFamily="18" charset="0"/>
                </a:rPr>
                <a:t>16.8</a:t>
              </a:r>
              <a:endParaRPr lang="zh-CN" alt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组合 121"/>
            <p:cNvGrpSpPr/>
            <p:nvPr/>
          </p:nvGrpSpPr>
          <p:grpSpPr>
            <a:xfrm>
              <a:off x="1331640" y="260648"/>
              <a:ext cx="7704856" cy="6167625"/>
              <a:chOff x="1331640" y="260648"/>
              <a:chExt cx="7704856" cy="6167625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439937" y="2636912"/>
                <a:ext cx="1267967" cy="380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itchFamily="18" charset="0"/>
                    <a:cs typeface="Times New Roman" pitchFamily="18" charset="0"/>
                  </a:rPr>
                  <a:t>UW034771</a:t>
                </a:r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TextBox 28"/>
              <p:cNvSpPr txBox="1"/>
              <p:nvPr/>
            </p:nvSpPr>
            <p:spPr>
              <a:xfrm>
                <a:off x="2439937" y="528276"/>
                <a:ext cx="1267967" cy="380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itchFamily="18" charset="0"/>
                    <a:cs typeface="Times New Roman" pitchFamily="18" charset="0"/>
                  </a:rPr>
                  <a:t>UW062675</a:t>
                </a:r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71" name="直接连接符 12"/>
              <p:cNvCxnSpPr/>
              <p:nvPr/>
            </p:nvCxnSpPr>
            <p:spPr>
              <a:xfrm>
                <a:off x="1871760" y="692696"/>
                <a:ext cx="540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/>
              <p:nvPr/>
            </p:nvSpPr>
            <p:spPr>
              <a:xfrm>
                <a:off x="1403648" y="528276"/>
                <a:ext cx="493098" cy="380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itchFamily="18" charset="0"/>
                    <a:cs typeface="Times New Roman" pitchFamily="18" charset="0"/>
                  </a:rPr>
                  <a:t>1.1</a:t>
                </a:r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>
              <a:xfrm>
                <a:off x="1883499" y="4869160"/>
                <a:ext cx="52826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2439937" y="4653136"/>
                <a:ext cx="1267967" cy="380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elh1</a:t>
                </a:r>
                <a:endParaRPr lang="zh-CN" altLang="en-US" b="1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9" name="直接连接符 88"/>
              <p:cNvCxnSpPr/>
              <p:nvPr/>
            </p:nvCxnSpPr>
            <p:spPr>
              <a:xfrm flipV="1">
                <a:off x="3635896" y="548680"/>
                <a:ext cx="1944216" cy="22322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/>
              <p:cNvSpPr txBox="1"/>
              <p:nvPr/>
            </p:nvSpPr>
            <p:spPr>
              <a:xfrm>
                <a:off x="1331640" y="2636912"/>
                <a:ext cx="6059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itchFamily="18" charset="0"/>
                    <a:cs typeface="Times New Roman" pitchFamily="18" charset="0"/>
                  </a:rPr>
                  <a:t>17.2</a:t>
                </a:r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1" name="直接连接符 100"/>
              <p:cNvCxnSpPr/>
              <p:nvPr/>
            </p:nvCxnSpPr>
            <p:spPr>
              <a:xfrm>
                <a:off x="5915947" y="4005064"/>
                <a:ext cx="52826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/>
            </p:nvCxnSpPr>
            <p:spPr>
              <a:xfrm>
                <a:off x="5915947" y="4149080"/>
                <a:ext cx="52826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接连接符 109"/>
              <p:cNvCxnSpPr/>
              <p:nvPr/>
            </p:nvCxnSpPr>
            <p:spPr>
              <a:xfrm>
                <a:off x="5915947" y="4221088"/>
                <a:ext cx="52826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接连接符 112"/>
              <p:cNvCxnSpPr/>
              <p:nvPr/>
            </p:nvCxnSpPr>
            <p:spPr>
              <a:xfrm flipV="1">
                <a:off x="6444208" y="3717032"/>
                <a:ext cx="0" cy="2880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/>
              <p:nvPr/>
            </p:nvCxnSpPr>
            <p:spPr>
              <a:xfrm flipV="1">
                <a:off x="5940152" y="4221088"/>
                <a:ext cx="0" cy="2880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V="1">
                <a:off x="6444208" y="4221088"/>
                <a:ext cx="0" cy="2880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组合 120"/>
              <p:cNvGrpSpPr/>
              <p:nvPr/>
            </p:nvGrpSpPr>
            <p:grpSpPr>
              <a:xfrm>
                <a:off x="1331640" y="260648"/>
                <a:ext cx="7704856" cy="6167625"/>
                <a:chOff x="1331640" y="260648"/>
                <a:chExt cx="7704856" cy="6167625"/>
              </a:xfrm>
            </p:grpSpPr>
            <p:grpSp>
              <p:nvGrpSpPr>
                <p:cNvPr id="5" name="组合 3"/>
                <p:cNvGrpSpPr/>
                <p:nvPr/>
              </p:nvGrpSpPr>
              <p:grpSpPr>
                <a:xfrm>
                  <a:off x="1331640" y="260648"/>
                  <a:ext cx="7704856" cy="6167625"/>
                  <a:chOff x="1361257" y="116632"/>
                  <a:chExt cx="7704856" cy="6167625"/>
                </a:xfrm>
              </p:grpSpPr>
              <p:grpSp>
                <p:nvGrpSpPr>
                  <p:cNvPr id="10" name="组合 94"/>
                  <p:cNvGrpSpPr/>
                  <p:nvPr/>
                </p:nvGrpSpPr>
                <p:grpSpPr>
                  <a:xfrm>
                    <a:off x="1361257" y="116632"/>
                    <a:ext cx="6523111" cy="6167625"/>
                    <a:chOff x="1361257" y="116631"/>
                    <a:chExt cx="6523111" cy="6705977"/>
                  </a:xfrm>
                </p:grpSpPr>
                <p:grpSp>
                  <p:nvGrpSpPr>
                    <p:cNvPr id="13" name="组合 91"/>
                    <p:cNvGrpSpPr/>
                    <p:nvPr/>
                  </p:nvGrpSpPr>
                  <p:grpSpPr>
                    <a:xfrm>
                      <a:off x="1361257" y="116631"/>
                      <a:ext cx="6523111" cy="6048673"/>
                      <a:chOff x="856259" y="116631"/>
                      <a:chExt cx="6668069" cy="6130801"/>
                    </a:xfrm>
                  </p:grpSpPr>
                  <p:cxnSp>
                    <p:nvCxnSpPr>
                      <p:cNvPr id="14" name="直接连接符 13"/>
                      <p:cNvCxnSpPr>
                        <a:endCxn id="38" idx="1"/>
                      </p:cNvCxnSpPr>
                      <p:nvPr/>
                    </p:nvCxnSpPr>
                    <p:spPr>
                      <a:xfrm>
                        <a:off x="3285329" y="5909648"/>
                        <a:ext cx="1692988" cy="25993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5" name="组合 90"/>
                      <p:cNvGrpSpPr/>
                      <p:nvPr/>
                    </p:nvGrpSpPr>
                    <p:grpSpPr>
                      <a:xfrm>
                        <a:off x="856259" y="116631"/>
                        <a:ext cx="6668069" cy="6130801"/>
                        <a:chOff x="856259" y="116631"/>
                        <a:chExt cx="6668069" cy="6130801"/>
                      </a:xfrm>
                    </p:grpSpPr>
                    <p:sp>
                      <p:nvSpPr>
                        <p:cNvPr id="17" name="TextBox 16"/>
                        <p:cNvSpPr txBox="1"/>
                        <p:nvPr/>
                      </p:nvSpPr>
                      <p:spPr>
                        <a:xfrm>
                          <a:off x="6084168" y="3052818"/>
                          <a:ext cx="1440160" cy="40702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altLang="zh-CN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UW032475</a:t>
                          </a:r>
                          <a:endParaRPr lang="zh-CN" altLang="en-US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p:txBody>
                    </p:sp>
                    <p:grpSp>
                      <p:nvGrpSpPr>
                        <p:cNvPr id="16" name="组合 89"/>
                        <p:cNvGrpSpPr/>
                        <p:nvPr/>
                      </p:nvGrpSpPr>
                      <p:grpSpPr>
                        <a:xfrm>
                          <a:off x="856259" y="116631"/>
                          <a:ext cx="6524053" cy="6130801"/>
                          <a:chOff x="856259" y="116631"/>
                          <a:chExt cx="6524053" cy="6130801"/>
                        </a:xfrm>
                      </p:grpSpPr>
                      <p:grpSp>
                        <p:nvGrpSpPr>
                          <p:cNvPr id="18" name="组合 44"/>
                          <p:cNvGrpSpPr/>
                          <p:nvPr/>
                        </p:nvGrpSpPr>
                        <p:grpSpPr>
                          <a:xfrm>
                            <a:off x="856259" y="116631"/>
                            <a:ext cx="2419597" cy="6130801"/>
                            <a:chOff x="1144291" y="548679"/>
                            <a:chExt cx="2419597" cy="5400601"/>
                          </a:xfrm>
                        </p:grpSpPr>
                        <p:cxnSp>
                          <p:nvCxnSpPr>
                            <p:cNvPr id="45" name="直接连接符 12"/>
                            <p:cNvCxnSpPr/>
                            <p:nvPr/>
                          </p:nvCxnSpPr>
                          <p:spPr>
                            <a:xfrm>
                              <a:off x="1708414" y="764704"/>
                              <a:ext cx="540000" cy="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19" name="组合 45"/>
                            <p:cNvGrpSpPr/>
                            <p:nvPr/>
                          </p:nvGrpSpPr>
                          <p:grpSpPr>
                            <a:xfrm>
                              <a:off x="1144291" y="548679"/>
                              <a:ext cx="2419597" cy="5400601"/>
                              <a:chOff x="1144291" y="548679"/>
                              <a:chExt cx="2419597" cy="5400601"/>
                            </a:xfrm>
                          </p:grpSpPr>
                          <p:cxnSp>
                            <p:nvCxnSpPr>
                              <p:cNvPr id="47" name="直接连接符 46"/>
                              <p:cNvCxnSpPr/>
                              <p:nvPr/>
                            </p:nvCxnSpPr>
                            <p:spPr>
                              <a:xfrm>
                                <a:off x="1907704" y="548680"/>
                                <a:ext cx="0" cy="5400600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48" name="TextBox 47"/>
                              <p:cNvSpPr txBox="1"/>
                              <p:nvPr/>
                            </p:nvSpPr>
                            <p:spPr>
                              <a:xfrm>
                                <a:off x="1217899" y="548679"/>
                                <a:ext cx="504056" cy="35854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0.0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" name="TextBox 15"/>
                              <p:cNvSpPr txBox="1"/>
                              <p:nvPr/>
                            </p:nvSpPr>
                            <p:spPr>
                              <a:xfrm>
                                <a:off x="2267744" y="548680"/>
                                <a:ext cx="129614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UW004350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cxnSp>
                            <p:nvCxnSpPr>
                              <p:cNvPr id="51" name="直接连接符 50"/>
                              <p:cNvCxnSpPr/>
                              <p:nvPr/>
                            </p:nvCxnSpPr>
                            <p:spPr>
                              <a:xfrm>
                                <a:off x="1727744" y="5661248"/>
                                <a:ext cx="540000" cy="0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53" name="直接连接符 52"/>
                              <p:cNvCxnSpPr/>
                              <p:nvPr/>
                            </p:nvCxnSpPr>
                            <p:spPr>
                              <a:xfrm>
                                <a:off x="1727744" y="2226394"/>
                                <a:ext cx="540000" cy="0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54" name="直接连接符 53"/>
                              <p:cNvCxnSpPr/>
                              <p:nvPr/>
                            </p:nvCxnSpPr>
                            <p:spPr>
                              <a:xfrm>
                                <a:off x="1727744" y="3065251"/>
                                <a:ext cx="540000" cy="0"/>
                              </a:xfrm>
                              <a:prstGeom prst="line">
                                <a:avLst/>
                              </a:prstGeom>
                              <a:ln w="28575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sp>
                            <p:nvSpPr>
                              <p:cNvPr id="55" name="TextBox 54"/>
                              <p:cNvSpPr txBox="1"/>
                              <p:nvPr/>
                            </p:nvSpPr>
                            <p:spPr>
                              <a:xfrm>
                                <a:off x="1144291" y="5445224"/>
                                <a:ext cx="720080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35.3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" name="TextBox 55"/>
                              <p:cNvSpPr txBox="1"/>
                              <p:nvPr/>
                            </p:nvSpPr>
                            <p:spPr>
                              <a:xfrm>
                                <a:off x="2267744" y="5445224"/>
                                <a:ext cx="129614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UW075213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9" name="TextBox 58"/>
                              <p:cNvSpPr txBox="1"/>
                              <p:nvPr/>
                            </p:nvSpPr>
                            <p:spPr>
                              <a:xfrm>
                                <a:off x="2267744" y="2016679"/>
                                <a:ext cx="129614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UW047469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60" name="TextBox 59"/>
                              <p:cNvSpPr txBox="1"/>
                              <p:nvPr/>
                            </p:nvSpPr>
                            <p:spPr>
                              <a:xfrm>
                                <a:off x="1144291" y="2016679"/>
                                <a:ext cx="619397" cy="358544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11.5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61" name="TextBox 60"/>
                              <p:cNvSpPr txBox="1"/>
                              <p:nvPr/>
                            </p:nvSpPr>
                            <p:spPr>
                              <a:xfrm>
                                <a:off x="2267744" y="2970338"/>
                                <a:ext cx="1296144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63" name="TextBox 62"/>
                              <p:cNvSpPr txBox="1"/>
                              <p:nvPr/>
                            </p:nvSpPr>
                            <p:spPr>
                              <a:xfrm>
                                <a:off x="1144291" y="4812870"/>
                                <a:ext cx="648072" cy="369332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en-US" altLang="zh-CN" dirty="0" smtClean="0">
                                    <a:latin typeface="Times New Roman" pitchFamily="18" charset="0"/>
                                    <a:cs typeface="Times New Roman" pitchFamily="18" charset="0"/>
                                  </a:rPr>
                                  <a:t>32.6</a:t>
                                </a:r>
                                <a:endParaRPr lang="zh-CN" altLang="en-US" dirty="0">
                                  <a:latin typeface="Times New Roman" pitchFamily="18" charset="0"/>
                                  <a:cs typeface="Times New Roman" pitchFamily="18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20" name="组合 72"/>
                          <p:cNvGrpSpPr/>
                          <p:nvPr/>
                        </p:nvGrpSpPr>
                        <p:grpSpPr>
                          <a:xfrm>
                            <a:off x="4978317" y="116632"/>
                            <a:ext cx="2401995" cy="6129972"/>
                            <a:chOff x="4978317" y="467380"/>
                            <a:chExt cx="2401995" cy="5409892"/>
                          </a:xfrm>
                        </p:grpSpPr>
                        <p:cxnSp>
                          <p:nvCxnSpPr>
                            <p:cNvPr id="32" name="直接连接符 31"/>
                            <p:cNvCxnSpPr/>
                            <p:nvPr/>
                          </p:nvCxnSpPr>
                          <p:spPr>
                            <a:xfrm>
                              <a:off x="5724128" y="476672"/>
                              <a:ext cx="0" cy="540060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3" name="直接连接符 32"/>
                            <p:cNvCxnSpPr/>
                            <p:nvPr/>
                          </p:nvCxnSpPr>
                          <p:spPr>
                            <a:xfrm>
                              <a:off x="5544168" y="692696"/>
                              <a:ext cx="540000" cy="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34" name="TextBox 33"/>
                            <p:cNvSpPr txBox="1"/>
                            <p:nvPr/>
                          </p:nvSpPr>
                          <p:spPr>
                            <a:xfrm>
                              <a:off x="6084168" y="467380"/>
                              <a:ext cx="1296144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dirty="0" smtClean="0">
                                  <a:latin typeface="Times New Roman" pitchFamily="18" charset="0"/>
                                  <a:cs typeface="Times New Roman" pitchFamily="18" charset="0"/>
                                </a:rPr>
                                <a:t>UW034771</a:t>
                              </a:r>
                              <a:endParaRPr lang="zh-CN" altLang="en-US" dirty="0">
                                <a:latin typeface="Times New Roman" pitchFamily="18" charset="0"/>
                                <a:cs typeface="Times New Roman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5" name="TextBox 34"/>
                            <p:cNvSpPr txBox="1"/>
                            <p:nvPr/>
                          </p:nvSpPr>
                          <p:spPr>
                            <a:xfrm>
                              <a:off x="5076056" y="476672"/>
                              <a:ext cx="504056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dirty="0" smtClean="0">
                                  <a:latin typeface="Times New Roman" pitchFamily="18" charset="0"/>
                                  <a:cs typeface="Times New Roman" pitchFamily="18" charset="0"/>
                                </a:rPr>
                                <a:t>0.0</a:t>
                              </a:r>
                              <a:endParaRPr lang="zh-CN" altLang="en-US" dirty="0">
                                <a:latin typeface="Times New Roman" pitchFamily="18" charset="0"/>
                                <a:cs typeface="Times New Roman" pitchFamily="18" charset="0"/>
                              </a:endParaRPr>
                            </a:p>
                          </p:txBody>
                        </p:sp>
                        <p:cxnSp>
                          <p:nvCxnSpPr>
                            <p:cNvPr id="36" name="直接连接符 35"/>
                            <p:cNvCxnSpPr/>
                            <p:nvPr/>
                          </p:nvCxnSpPr>
                          <p:spPr>
                            <a:xfrm>
                              <a:off x="5544168" y="5589240"/>
                              <a:ext cx="540000" cy="0"/>
                            </a:xfrm>
                            <a:prstGeom prst="line">
                              <a:avLst/>
                            </a:prstGeom>
                            <a:ln w="28575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37" name="TextBox 36"/>
                            <p:cNvSpPr txBox="1"/>
                            <p:nvPr/>
                          </p:nvSpPr>
                          <p:spPr>
                            <a:xfrm>
                              <a:off x="6084168" y="5444258"/>
                              <a:ext cx="1296144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dirty="0" smtClean="0">
                                  <a:latin typeface="Times New Roman" pitchFamily="18" charset="0"/>
                                  <a:cs typeface="Times New Roman" pitchFamily="18" charset="0"/>
                                </a:rPr>
                                <a:t>UW075213</a:t>
                              </a:r>
                              <a:endParaRPr lang="zh-CN" altLang="en-US" dirty="0">
                                <a:latin typeface="Times New Roman" pitchFamily="18" charset="0"/>
                                <a:cs typeface="Times New Roman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8" name="TextBox 37"/>
                            <p:cNvSpPr txBox="1"/>
                            <p:nvPr/>
                          </p:nvSpPr>
                          <p:spPr>
                            <a:xfrm>
                              <a:off x="4978317" y="5423233"/>
                              <a:ext cx="601794" cy="35921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dirty="0" smtClean="0">
                                  <a:latin typeface="Times New Roman" pitchFamily="18" charset="0"/>
                                  <a:cs typeface="Times New Roman" pitchFamily="18" charset="0"/>
                                </a:rPr>
                                <a:t>21.3</a:t>
                              </a:r>
                              <a:endParaRPr lang="zh-CN" altLang="en-US" dirty="0">
                                <a:latin typeface="Times New Roman" pitchFamily="18" charset="0"/>
                                <a:cs typeface="Times New Roman" pitchFamily="18" charset="0"/>
                              </a:endParaRPr>
                            </a:p>
                          </p:txBody>
                        </p:sp>
                      </p:grpSp>
                      <p:cxnSp>
                        <p:nvCxnSpPr>
                          <p:cNvPr id="23" name="直接连接符 22"/>
                          <p:cNvCxnSpPr/>
                          <p:nvPr/>
                        </p:nvCxnSpPr>
                        <p:spPr>
                          <a:xfrm>
                            <a:off x="5544168" y="3290887"/>
                            <a:ext cx="540000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4" name="TextBox 23"/>
                          <p:cNvSpPr txBox="1"/>
                          <p:nvPr/>
                        </p:nvSpPr>
                        <p:spPr>
                          <a:xfrm>
                            <a:off x="4965388" y="3080268"/>
                            <a:ext cx="749011" cy="40702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dirty="0" smtClean="0">
                                <a:latin typeface="Times New Roman" pitchFamily="18" charset="0"/>
                                <a:cs typeface="Times New Roman" pitchFamily="18" charset="0"/>
                              </a:rPr>
                              <a:t>10.9</a:t>
                            </a:r>
                            <a:endParaRPr lang="zh-CN" altLang="en-US" dirty="0">
                              <a:latin typeface="Times New Roman" pitchFamily="18" charset="0"/>
                              <a:cs typeface="Times New Roman" pitchFamily="18" charset="0"/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1763688" y="6186790"/>
                      <a:ext cx="1043608" cy="6358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N=96</a:t>
                      </a:r>
                    </a:p>
                    <a:p>
                      <a:r>
                        <a:rPr lang="en-US" altLang="zh-C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A</a:t>
                      </a:r>
                      <a:endParaRPr lang="zh-CN" alt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>
                      <a:off x="5796136" y="6186790"/>
                      <a:ext cx="1043608" cy="6358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N=1249</a:t>
                      </a:r>
                    </a:p>
                    <a:p>
                      <a:r>
                        <a:rPr lang="en-US" altLang="zh-CN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B</a:t>
                      </a:r>
                      <a:endParaRPr lang="zh-CN" altLang="en-US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cxnSp>
                <p:nvCxnSpPr>
                  <p:cNvPr id="6" name="直接连接符 5"/>
                  <p:cNvCxnSpPr/>
                  <p:nvPr/>
                </p:nvCxnSpPr>
                <p:spPr>
                  <a:xfrm>
                    <a:off x="8465844" y="3573016"/>
                    <a:ext cx="52826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直接连接符 6"/>
                  <p:cNvCxnSpPr/>
                  <p:nvPr/>
                </p:nvCxnSpPr>
                <p:spPr>
                  <a:xfrm>
                    <a:off x="8465844" y="4437112"/>
                    <a:ext cx="52826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直接箭头连接符 7"/>
                  <p:cNvCxnSpPr/>
                  <p:nvPr/>
                </p:nvCxnSpPr>
                <p:spPr>
                  <a:xfrm>
                    <a:off x="8562057" y="3573016"/>
                    <a:ext cx="0" cy="86400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TextBox 8"/>
                  <p:cNvSpPr txBox="1"/>
                  <p:nvPr/>
                </p:nvSpPr>
                <p:spPr>
                  <a:xfrm rot="10800000">
                    <a:off x="8604448" y="3429000"/>
                    <a:ext cx="461665" cy="1008112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r>
                      <a:rPr lang="en-US" altLang="zh-CN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537.9kb</a:t>
                    </a:r>
                    <a:endParaRPr lang="zh-CN" altLang="en-US" b="1" dirty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03" name="TextBox 102"/>
                <p:cNvSpPr txBox="1"/>
                <p:nvPr/>
              </p:nvSpPr>
              <p:spPr>
                <a:xfrm>
                  <a:off x="6444208" y="3625279"/>
                  <a:ext cx="15841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itchFamily="18" charset="0"/>
                      <a:cs typeface="Times New Roman" pitchFamily="18" charset="0"/>
                    </a:rPr>
                    <a:t>dCAPS1238-7</a:t>
                  </a:r>
                  <a:endParaRPr lang="zh-CN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5364088" y="3645024"/>
                  <a:ext cx="7327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itchFamily="18" charset="0"/>
                      <a:cs typeface="Times New Roman" pitchFamily="18" charset="0"/>
                    </a:rPr>
                    <a:t>14.5</a:t>
                  </a:r>
                  <a:endParaRPr lang="zh-CN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5364088" y="3933056"/>
                  <a:ext cx="7327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itchFamily="18" charset="0"/>
                      <a:cs typeface="Times New Roman" pitchFamily="18" charset="0"/>
                    </a:rPr>
                    <a:t>16.1</a:t>
                  </a:r>
                  <a:endParaRPr lang="zh-CN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6444208" y="3933056"/>
                  <a:ext cx="23762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itchFamily="18" charset="0"/>
                      <a:cs typeface="Times New Roman" pitchFamily="18" charset="0"/>
                    </a:rPr>
                    <a:t>dCAPS1238-1/</a:t>
                  </a:r>
                  <a:r>
                    <a:rPr lang="en-US" altLang="zh-CN" b="1" i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elh1</a:t>
                  </a:r>
                  <a:endParaRPr lang="zh-CN" altLang="en-US" b="1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12" name="直接连接符 111"/>
                <p:cNvCxnSpPr/>
                <p:nvPr/>
              </p:nvCxnSpPr>
              <p:spPr>
                <a:xfrm flipV="1">
                  <a:off x="5940152" y="3717032"/>
                  <a:ext cx="0" cy="28803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TextBox 118"/>
                <p:cNvSpPr txBox="1"/>
                <p:nvPr/>
              </p:nvSpPr>
              <p:spPr>
                <a:xfrm>
                  <a:off x="6444208" y="4283804"/>
                  <a:ext cx="15841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>
                      <a:latin typeface="Times New Roman" pitchFamily="18" charset="0"/>
                      <a:cs typeface="Times New Roman" pitchFamily="18" charset="0"/>
                    </a:rPr>
                    <a:t>dCAPS1238-5</a:t>
                  </a:r>
                  <a:endParaRPr lang="zh-CN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  <p:sp>
        <p:nvSpPr>
          <p:cNvPr id="124" name="TextBox 123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S5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全屏显示(4:3)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2021-01-21T07:23:01Z</dcterms:modified>
</cp:coreProperties>
</file>