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71E56-A488-4E58-AF7C-850A2EE7D10F}" type="datetimeFigureOut">
              <a:rPr lang="zh-CN" altLang="en-US" smtClean="0"/>
              <a:t>2021/1/21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23619-4C74-426F-8134-44A65349DB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5F546-098F-432F-836E-531BE6981FD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4533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S4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组合 12"/>
          <p:cNvGrpSpPr/>
          <p:nvPr/>
        </p:nvGrpSpPr>
        <p:grpSpPr>
          <a:xfrm>
            <a:off x="251520" y="1628800"/>
            <a:ext cx="8856984" cy="2952328"/>
            <a:chOff x="251520" y="476672"/>
            <a:chExt cx="8856984" cy="2952328"/>
          </a:xfrm>
        </p:grpSpPr>
        <p:grpSp>
          <p:nvGrpSpPr>
            <p:cNvPr id="4" name="组合 8"/>
            <p:cNvGrpSpPr/>
            <p:nvPr/>
          </p:nvGrpSpPr>
          <p:grpSpPr>
            <a:xfrm>
              <a:off x="4932040" y="476672"/>
              <a:ext cx="4176464" cy="2952328"/>
              <a:chOff x="4355976" y="1412776"/>
              <a:chExt cx="4680520" cy="3024336"/>
            </a:xfrm>
          </p:grpSpPr>
          <p:pic>
            <p:nvPicPr>
              <p:cNvPr id="5" name="图片 4" descr="真叶期作图.t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614550" y="1412776"/>
                <a:ext cx="4421946" cy="3024336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4355976" y="1484784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zh-CN" alt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12" name="图片 11" descr="Data 1.t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544" y="477000"/>
              <a:ext cx="4176464" cy="2952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51520" y="476672"/>
              <a:ext cx="383642" cy="325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全屏显示(4:3)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2021-01-21T07:22:42Z</dcterms:modified>
</cp:coreProperties>
</file>