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8E6D4-FA64-49E6-B532-56B0A450DF7C}" type="datetimeFigureOut">
              <a:rPr lang="zh-CN" altLang="en-US" smtClean="0"/>
              <a:t>2021/1/21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1233C-9891-4501-A089-9AA9EB1B0E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5F546-098F-432F-836E-531BE6981FD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IMG_20200907_214636-已修_副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5" y="1340768"/>
            <a:ext cx="4237200" cy="822022"/>
          </a:xfrm>
          <a:prstGeom prst="rect">
            <a:avLst/>
          </a:prstGeom>
        </p:spPr>
      </p:pic>
      <p:grpSp>
        <p:nvGrpSpPr>
          <p:cNvPr id="2" name="组合 46"/>
          <p:cNvGrpSpPr/>
          <p:nvPr/>
        </p:nvGrpSpPr>
        <p:grpSpPr>
          <a:xfrm>
            <a:off x="395536" y="1340767"/>
            <a:ext cx="8496945" cy="3960441"/>
            <a:chOff x="395536" y="980727"/>
            <a:chExt cx="8496945" cy="3960441"/>
          </a:xfrm>
        </p:grpSpPr>
        <p:pic>
          <p:nvPicPr>
            <p:cNvPr id="22" name="图片 21" descr="9-9.jpg"/>
            <p:cNvPicPr>
              <a:picLocks noChangeAspect="1"/>
            </p:cNvPicPr>
            <p:nvPr/>
          </p:nvPicPr>
          <p:blipFill>
            <a:blip r:embed="rId4" cstate="print"/>
            <a:srcRect b="25359"/>
            <a:stretch>
              <a:fillRect/>
            </a:stretch>
          </p:blipFill>
          <p:spPr>
            <a:xfrm>
              <a:off x="395536" y="4149168"/>
              <a:ext cx="2930400" cy="792000"/>
            </a:xfrm>
            <a:prstGeom prst="rect">
              <a:avLst/>
            </a:prstGeom>
          </p:spPr>
        </p:pic>
        <p:cxnSp>
          <p:nvCxnSpPr>
            <p:cNvPr id="30" name="直接连接符 29"/>
            <p:cNvCxnSpPr/>
            <p:nvPr/>
          </p:nvCxnSpPr>
          <p:spPr>
            <a:xfrm>
              <a:off x="2339752" y="4293184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2663824" y="4437200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555776" y="4437112"/>
              <a:ext cx="576064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50" b="1" dirty="0" smtClean="0">
                  <a:latin typeface="Times New Roman" pitchFamily="18" charset="0"/>
                  <a:cs typeface="Times New Roman" pitchFamily="18" charset="0"/>
                </a:rPr>
                <a:t>CCMC</a:t>
              </a:r>
              <a:endParaRPr lang="zh-CN" altLang="en-US" sz="85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987824" y="4293184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45"/>
            <p:cNvGrpSpPr/>
            <p:nvPr/>
          </p:nvGrpSpPr>
          <p:grpSpPr>
            <a:xfrm>
              <a:off x="395536" y="980727"/>
              <a:ext cx="8496945" cy="3160801"/>
              <a:chOff x="395536" y="980727"/>
              <a:chExt cx="8496945" cy="3168353"/>
            </a:xfrm>
          </p:grpSpPr>
          <p:pic>
            <p:nvPicPr>
              <p:cNvPr id="20" name="图片 19" descr="6-6-6.jpg"/>
              <p:cNvPicPr>
                <a:picLocks noChangeAspect="1"/>
              </p:cNvPicPr>
              <p:nvPr/>
            </p:nvPicPr>
            <p:blipFill>
              <a:blip r:embed="rId5" cstate="print"/>
              <a:srcRect b="21931"/>
              <a:stretch>
                <a:fillRect/>
              </a:stretch>
            </p:blipFill>
            <p:spPr>
              <a:xfrm>
                <a:off x="395536" y="3360681"/>
                <a:ext cx="4240800" cy="788399"/>
              </a:xfrm>
              <a:prstGeom prst="rect">
                <a:avLst/>
              </a:prstGeom>
            </p:spPr>
          </p:pic>
          <p:pic>
            <p:nvPicPr>
              <p:cNvPr id="21" name="图片 20" descr="7-7.jpg"/>
              <p:cNvPicPr>
                <a:picLocks noChangeAspect="1"/>
              </p:cNvPicPr>
              <p:nvPr/>
            </p:nvPicPr>
            <p:blipFill>
              <a:blip r:embed="rId6" cstate="print"/>
              <a:srcRect b="14096"/>
              <a:stretch>
                <a:fillRect/>
              </a:stretch>
            </p:blipFill>
            <p:spPr>
              <a:xfrm>
                <a:off x="4644009" y="3360768"/>
                <a:ext cx="4248472" cy="788312"/>
              </a:xfrm>
              <a:prstGeom prst="rect">
                <a:avLst/>
              </a:prstGeom>
            </p:spPr>
          </p:pic>
          <p:pic>
            <p:nvPicPr>
              <p:cNvPr id="11" name="图片 10" descr="2-2.jpg"/>
              <p:cNvPicPr>
                <a:picLocks noChangeAspect="1"/>
              </p:cNvPicPr>
              <p:nvPr/>
            </p:nvPicPr>
            <p:blipFill>
              <a:blip r:embed="rId7" cstate="print"/>
              <a:srcRect l="1705" b="22194"/>
              <a:stretch>
                <a:fillRect/>
              </a:stretch>
            </p:blipFill>
            <p:spPr>
              <a:xfrm>
                <a:off x="4644009" y="980727"/>
                <a:ext cx="4248472" cy="829165"/>
              </a:xfrm>
              <a:prstGeom prst="rect">
                <a:avLst/>
              </a:prstGeom>
            </p:spPr>
          </p:pic>
          <p:pic>
            <p:nvPicPr>
              <p:cNvPr id="12" name="图片 11" descr="3-3.jpg"/>
              <p:cNvPicPr>
                <a:picLocks noChangeAspect="1"/>
              </p:cNvPicPr>
              <p:nvPr/>
            </p:nvPicPr>
            <p:blipFill>
              <a:blip r:embed="rId8" cstate="print"/>
              <a:srcRect b="27267"/>
              <a:stretch>
                <a:fillRect/>
              </a:stretch>
            </p:blipFill>
            <p:spPr>
              <a:xfrm>
                <a:off x="395536" y="1781404"/>
                <a:ext cx="4248000" cy="785924"/>
              </a:xfrm>
              <a:prstGeom prst="rect">
                <a:avLst/>
              </a:prstGeom>
            </p:spPr>
          </p:pic>
          <p:pic>
            <p:nvPicPr>
              <p:cNvPr id="13" name="图片 12" descr="4-4.jpg"/>
              <p:cNvPicPr>
                <a:picLocks noChangeAspect="1"/>
              </p:cNvPicPr>
              <p:nvPr/>
            </p:nvPicPr>
            <p:blipFill>
              <a:blip r:embed="rId9" cstate="print"/>
              <a:srcRect b="21773"/>
              <a:stretch>
                <a:fillRect/>
              </a:stretch>
            </p:blipFill>
            <p:spPr>
              <a:xfrm>
                <a:off x="4644008" y="1781404"/>
                <a:ext cx="4248472" cy="785924"/>
              </a:xfrm>
              <a:prstGeom prst="rect">
                <a:avLst/>
              </a:prstGeom>
            </p:spPr>
          </p:pic>
          <p:pic>
            <p:nvPicPr>
              <p:cNvPr id="15" name="图片 14" descr="5-5.jpg"/>
              <p:cNvPicPr>
                <a:picLocks noChangeAspect="1"/>
              </p:cNvPicPr>
              <p:nvPr/>
            </p:nvPicPr>
            <p:blipFill>
              <a:blip r:embed="rId10" cstate="print"/>
              <a:srcRect b="26173"/>
              <a:stretch>
                <a:fillRect/>
              </a:stretch>
            </p:blipFill>
            <p:spPr>
              <a:xfrm>
                <a:off x="395536" y="2567327"/>
                <a:ext cx="4248472" cy="785924"/>
              </a:xfrm>
              <a:prstGeom prst="rect">
                <a:avLst/>
              </a:prstGeom>
            </p:spPr>
          </p:pic>
          <p:pic>
            <p:nvPicPr>
              <p:cNvPr id="16" name="图片 15" descr="6-6.jpg"/>
              <p:cNvPicPr>
                <a:picLocks noChangeAspect="1"/>
              </p:cNvPicPr>
              <p:nvPr/>
            </p:nvPicPr>
            <p:blipFill>
              <a:blip r:embed="rId11" cstate="print"/>
              <a:srcRect b="31852"/>
              <a:stretch>
                <a:fillRect/>
              </a:stretch>
            </p:blipFill>
            <p:spPr>
              <a:xfrm>
                <a:off x="4644008" y="2567327"/>
                <a:ext cx="4248472" cy="785924"/>
              </a:xfrm>
              <a:prstGeom prst="rect">
                <a:avLst/>
              </a:prstGeom>
            </p:spPr>
          </p:pic>
          <p:sp>
            <p:nvSpPr>
              <p:cNvPr id="38" name="文本框 19"/>
              <p:cNvSpPr txBox="1"/>
              <p:nvPr/>
            </p:nvSpPr>
            <p:spPr>
              <a:xfrm>
                <a:off x="6449464" y="980728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049-096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文本框 19"/>
              <p:cNvSpPr txBox="1"/>
              <p:nvPr/>
            </p:nvSpPr>
            <p:spPr>
              <a:xfrm>
                <a:off x="1907704" y="1783849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097-114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文本框 19"/>
              <p:cNvSpPr txBox="1"/>
              <p:nvPr/>
            </p:nvSpPr>
            <p:spPr>
              <a:xfrm>
                <a:off x="6444208" y="1783849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145-192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文本框 19"/>
              <p:cNvSpPr txBox="1"/>
              <p:nvPr/>
            </p:nvSpPr>
            <p:spPr>
              <a:xfrm>
                <a:off x="1912960" y="2503929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193-240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6444208" y="2503929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241-288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文本框 19"/>
              <p:cNvSpPr txBox="1"/>
              <p:nvPr/>
            </p:nvSpPr>
            <p:spPr>
              <a:xfrm>
                <a:off x="1907704" y="3368025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289-336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文本框 19"/>
              <p:cNvSpPr txBox="1"/>
              <p:nvPr/>
            </p:nvSpPr>
            <p:spPr>
              <a:xfrm>
                <a:off x="6449464" y="3296017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337-384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文本框 19"/>
              <p:cNvSpPr txBox="1"/>
              <p:nvPr/>
            </p:nvSpPr>
            <p:spPr>
              <a:xfrm>
                <a:off x="1912960" y="992449"/>
                <a:ext cx="14349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 001-048</a:t>
                </a:r>
                <a:endParaRPr lang="zh-CN" altLang="en-US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文本框 19"/>
            <p:cNvSpPr txBox="1"/>
            <p:nvPr/>
          </p:nvSpPr>
          <p:spPr>
            <a:xfrm>
              <a:off x="827584" y="4077072"/>
              <a:ext cx="1434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 385-400</a:t>
              </a:r>
              <a:endPara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915816" y="4077072"/>
              <a:ext cx="576064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50" b="1" dirty="0" smtClean="0">
                  <a:latin typeface="Times New Roman" pitchFamily="18" charset="0"/>
                  <a:cs typeface="Times New Roman" pitchFamily="18" charset="0"/>
                </a:rPr>
                <a:t>GY14</a:t>
              </a:r>
              <a:endParaRPr lang="zh-CN" altLang="en-US" sz="85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67744" y="4077072"/>
              <a:ext cx="504056" cy="223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50" b="1" dirty="0" smtClean="0">
                  <a:latin typeface="Times New Roman" pitchFamily="18" charset="0"/>
                  <a:cs typeface="Times New Roman" pitchFamily="18" charset="0"/>
                </a:rPr>
                <a:t>C1238</a:t>
              </a:r>
              <a:endParaRPr lang="zh-CN" altLang="en-US" sz="85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S6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-72008" y="1439198"/>
            <a:ext cx="611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250bp</a:t>
            </a:r>
            <a:endParaRPr lang="zh-CN" altLang="en-US" sz="1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72008" y="1844824"/>
            <a:ext cx="6835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100bp</a:t>
            </a:r>
            <a:endParaRPr lang="zh-CN" altLang="en-US" sz="1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全屏显示(4:3)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2021-01-21T07:23:15Z</dcterms:modified>
</cp:coreProperties>
</file>