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内容占位符 9" descr="Chart (2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684" t="8587" r="21354" b="23000"/>
          <a:stretch>
            <a:fillRect/>
          </a:stretch>
        </p:blipFill>
        <p:spPr>
          <a:xfrm>
            <a:off x="1385227" y="836712"/>
            <a:ext cx="7075205" cy="4680520"/>
          </a:xfrm>
        </p:spPr>
      </p:pic>
      <p:sp>
        <p:nvSpPr>
          <p:cNvPr id="11" name="TextBox 10"/>
          <p:cNvSpPr txBox="1"/>
          <p:nvPr/>
        </p:nvSpPr>
        <p:spPr>
          <a:xfrm>
            <a:off x="0" y="6453336"/>
            <a:ext cx="140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Fig. S9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</cp:revision>
  <dcterms:created xsi:type="dcterms:W3CDTF">2021-01-21T03:39:00Z</dcterms:created>
  <dcterms:modified xsi:type="dcterms:W3CDTF">2021-01-21T07:23:55Z</dcterms:modified>
</cp:coreProperties>
</file>