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2021/1/21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hart.png"/>
          <p:cNvPicPr>
            <a:picLocks noChangeAspect="1"/>
          </p:cNvPicPr>
          <p:nvPr/>
        </p:nvPicPr>
        <p:blipFill>
          <a:blip r:embed="rId2" cstate="print"/>
          <a:srcRect l="5865" t="9089" r="21404" b="23617"/>
          <a:stretch>
            <a:fillRect/>
          </a:stretch>
        </p:blipFill>
        <p:spPr>
          <a:xfrm>
            <a:off x="179512" y="548680"/>
            <a:ext cx="8928992" cy="52565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53336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Fig. S8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全屏显示(4:3)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</cp:revision>
  <dcterms:created xsi:type="dcterms:W3CDTF">2021-01-21T03:39:00Z</dcterms:created>
  <dcterms:modified xsi:type="dcterms:W3CDTF">2021-01-21T07:23:42Z</dcterms:modified>
</cp:coreProperties>
</file>