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IMG_20200927_163541-已修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908720"/>
            <a:ext cx="5819112" cy="20882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453336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Fig. S1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图片 7" descr="IMG_20201003_093839-已修-2.jpg"/>
          <p:cNvPicPr>
            <a:picLocks noChangeAspect="1"/>
          </p:cNvPicPr>
          <p:nvPr/>
        </p:nvPicPr>
        <p:blipFill>
          <a:blip r:embed="rId3" cstate="print"/>
          <a:srcRect t="18970"/>
          <a:stretch>
            <a:fillRect/>
          </a:stretch>
        </p:blipFill>
        <p:spPr>
          <a:xfrm>
            <a:off x="1634720" y="3068960"/>
            <a:ext cx="5817600" cy="21531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91680" y="98072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1680" y="305966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1</cp:revision>
  <dcterms:created xsi:type="dcterms:W3CDTF">2021-01-21T03:39:00Z</dcterms:created>
  <dcterms:modified xsi:type="dcterms:W3CDTF">2021-01-21T07:21:19Z</dcterms:modified>
</cp:coreProperties>
</file>